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9" r:id="rId4"/>
    <p:sldMasterId id="2147483880" r:id="rId5"/>
    <p:sldMasterId id="2147483881" r:id="rId6"/>
    <p:sldMasterId id="2147483882" r:id="rId7"/>
    <p:sldMasterId id="2147483883" r:id="rId8"/>
    <p:sldMasterId id="2147483884" r:id="rId9"/>
    <p:sldMasterId id="2147483885" r:id="rId10"/>
    <p:sldMasterId id="2147483886" r:id="rId11"/>
    <p:sldMasterId id="2147483887" r:id="rId12"/>
    <p:sldMasterId id="2147483888" r:id="rId13"/>
    <p:sldMasterId id="2147483889"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Lst>
  <p:sldSz cy="5143500" cx="9144000"/>
  <p:notesSz cx="6858000" cy="9144000"/>
  <p:embeddedFontLst>
    <p:embeddedFont>
      <p:font typeface="Audiowide"/>
      <p:regular r:id="rId54"/>
    </p:embeddedFont>
    <p:embeddedFont>
      <p:font typeface="Raleway"/>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1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60" Type="http://schemas.openxmlformats.org/officeDocument/2006/relationships/font" Target="fonts/OpenSans-bold.fntdata"/><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8.xml"/><Relationship Id="rId55" Type="http://schemas.openxmlformats.org/officeDocument/2006/relationships/font" Target="fonts/Raleway-regular.fntdata"/><Relationship Id="rId10" Type="http://schemas.openxmlformats.org/officeDocument/2006/relationships/slideMaster" Target="slideMasters/slideMaster7.xml"/><Relationship Id="rId54" Type="http://schemas.openxmlformats.org/officeDocument/2006/relationships/font" Target="fonts/Audiowide-regular.fntdata"/><Relationship Id="rId13" Type="http://schemas.openxmlformats.org/officeDocument/2006/relationships/slideMaster" Target="slideMasters/slideMaster10.xml"/><Relationship Id="rId57" Type="http://schemas.openxmlformats.org/officeDocument/2006/relationships/font" Target="fonts/Raleway-italic.fntdata"/><Relationship Id="rId12" Type="http://schemas.openxmlformats.org/officeDocument/2006/relationships/slideMaster" Target="slideMasters/slideMaster9.xml"/><Relationship Id="rId56" Type="http://schemas.openxmlformats.org/officeDocument/2006/relationships/font" Target="fonts/Raleway-bold.fntdata"/><Relationship Id="rId15" Type="http://schemas.openxmlformats.org/officeDocument/2006/relationships/notesMaster" Target="notesMasters/notesMaster1.xml"/><Relationship Id="rId59" Type="http://schemas.openxmlformats.org/officeDocument/2006/relationships/font" Target="fonts/OpenSans-regular.fntdata"/><Relationship Id="rId14" Type="http://schemas.openxmlformats.org/officeDocument/2006/relationships/slideMaster" Target="slideMasters/slideMaster11.xml"/><Relationship Id="rId58" Type="http://schemas.openxmlformats.org/officeDocument/2006/relationships/font" Target="fonts/Raleway-boldItalic.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0" name="Shape 7070"/>
        <p:cNvGrpSpPr/>
        <p:nvPr/>
      </p:nvGrpSpPr>
      <p:grpSpPr>
        <a:xfrm>
          <a:off x="0" y="0"/>
          <a:ext cx="0" cy="0"/>
          <a:chOff x="0" y="0"/>
          <a:chExt cx="0" cy="0"/>
        </a:xfrm>
      </p:grpSpPr>
      <p:sp>
        <p:nvSpPr>
          <p:cNvPr id="7071" name="Google Shape;7071;g30cc9d975a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2" name="Google Shape;7072;g30cc9d975a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4" name="Shape 7194"/>
        <p:cNvGrpSpPr/>
        <p:nvPr/>
      </p:nvGrpSpPr>
      <p:grpSpPr>
        <a:xfrm>
          <a:off x="0" y="0"/>
          <a:ext cx="0" cy="0"/>
          <a:chOff x="0" y="0"/>
          <a:chExt cx="0" cy="0"/>
        </a:xfrm>
      </p:grpSpPr>
      <p:sp>
        <p:nvSpPr>
          <p:cNvPr id="7195" name="Google Shape;7195;g30cc9d975a5_0_13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6" name="Google Shape;7196;g30cc9d975a5_0_13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2" name="Shape 7212"/>
        <p:cNvGrpSpPr/>
        <p:nvPr/>
      </p:nvGrpSpPr>
      <p:grpSpPr>
        <a:xfrm>
          <a:off x="0" y="0"/>
          <a:ext cx="0" cy="0"/>
          <a:chOff x="0" y="0"/>
          <a:chExt cx="0" cy="0"/>
        </a:xfrm>
      </p:grpSpPr>
      <p:sp>
        <p:nvSpPr>
          <p:cNvPr id="7213" name="Google Shape;7213;g30cd35407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4" name="Google Shape;7214;g30cd35407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4" name="Shape 7224"/>
        <p:cNvGrpSpPr/>
        <p:nvPr/>
      </p:nvGrpSpPr>
      <p:grpSpPr>
        <a:xfrm>
          <a:off x="0" y="0"/>
          <a:ext cx="0" cy="0"/>
          <a:chOff x="0" y="0"/>
          <a:chExt cx="0" cy="0"/>
        </a:xfrm>
      </p:grpSpPr>
      <p:sp>
        <p:nvSpPr>
          <p:cNvPr id="7225" name="Google Shape;7225;g30cd354072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6" name="Google Shape;7226;g30cd354072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6" name="Shape 7236"/>
        <p:cNvGrpSpPr/>
        <p:nvPr/>
      </p:nvGrpSpPr>
      <p:grpSpPr>
        <a:xfrm>
          <a:off x="0" y="0"/>
          <a:ext cx="0" cy="0"/>
          <a:chOff x="0" y="0"/>
          <a:chExt cx="0" cy="0"/>
        </a:xfrm>
      </p:grpSpPr>
      <p:sp>
        <p:nvSpPr>
          <p:cNvPr id="7237" name="Google Shape;7237;g2feeee0d5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8" name="Google Shape;7238;g2feeee0d5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2" name="Shape 7242"/>
        <p:cNvGrpSpPr/>
        <p:nvPr/>
      </p:nvGrpSpPr>
      <p:grpSpPr>
        <a:xfrm>
          <a:off x="0" y="0"/>
          <a:ext cx="0" cy="0"/>
          <a:chOff x="0" y="0"/>
          <a:chExt cx="0" cy="0"/>
        </a:xfrm>
      </p:grpSpPr>
      <p:sp>
        <p:nvSpPr>
          <p:cNvPr id="7243" name="Google Shape;7243;g30cc9d975a5_0_1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4" name="Google Shape;7244;g30cc9d975a5_0_1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4" name="Shape 7254"/>
        <p:cNvGrpSpPr/>
        <p:nvPr/>
      </p:nvGrpSpPr>
      <p:grpSpPr>
        <a:xfrm>
          <a:off x="0" y="0"/>
          <a:ext cx="0" cy="0"/>
          <a:chOff x="0" y="0"/>
          <a:chExt cx="0" cy="0"/>
        </a:xfrm>
      </p:grpSpPr>
      <p:sp>
        <p:nvSpPr>
          <p:cNvPr id="7255" name="Google Shape;7255;g30d65822f8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6" name="Google Shape;7256;g30d65822f8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2" name="Shape 7262"/>
        <p:cNvGrpSpPr/>
        <p:nvPr/>
      </p:nvGrpSpPr>
      <p:grpSpPr>
        <a:xfrm>
          <a:off x="0" y="0"/>
          <a:ext cx="0" cy="0"/>
          <a:chOff x="0" y="0"/>
          <a:chExt cx="0" cy="0"/>
        </a:xfrm>
      </p:grpSpPr>
      <p:sp>
        <p:nvSpPr>
          <p:cNvPr id="7263" name="Google Shape;7263;g30d65822f8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4" name="Google Shape;7264;g30d65822f8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9" name="Shape 7269"/>
        <p:cNvGrpSpPr/>
        <p:nvPr/>
      </p:nvGrpSpPr>
      <p:grpSpPr>
        <a:xfrm>
          <a:off x="0" y="0"/>
          <a:ext cx="0" cy="0"/>
          <a:chOff x="0" y="0"/>
          <a:chExt cx="0" cy="0"/>
        </a:xfrm>
      </p:grpSpPr>
      <p:sp>
        <p:nvSpPr>
          <p:cNvPr id="7270" name="Google Shape;7270;g30d65822f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1" name="Google Shape;7271;g30d65822f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6" name="Shape 7276"/>
        <p:cNvGrpSpPr/>
        <p:nvPr/>
      </p:nvGrpSpPr>
      <p:grpSpPr>
        <a:xfrm>
          <a:off x="0" y="0"/>
          <a:ext cx="0" cy="0"/>
          <a:chOff x="0" y="0"/>
          <a:chExt cx="0" cy="0"/>
        </a:xfrm>
      </p:grpSpPr>
      <p:sp>
        <p:nvSpPr>
          <p:cNvPr id="7277" name="Google Shape;7277;g30cc9d975a5_0_13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8" name="Google Shape;7278;g30cc9d975a5_0_13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8" name="Shape 7288"/>
        <p:cNvGrpSpPr/>
        <p:nvPr/>
      </p:nvGrpSpPr>
      <p:grpSpPr>
        <a:xfrm>
          <a:off x="0" y="0"/>
          <a:ext cx="0" cy="0"/>
          <a:chOff x="0" y="0"/>
          <a:chExt cx="0" cy="0"/>
        </a:xfrm>
      </p:grpSpPr>
      <p:sp>
        <p:nvSpPr>
          <p:cNvPr id="7289" name="Google Shape;7289;g30d59ed86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0" name="Google Shape;7290;g30d59ed86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6" name="Shape 7076"/>
        <p:cNvGrpSpPr/>
        <p:nvPr/>
      </p:nvGrpSpPr>
      <p:grpSpPr>
        <a:xfrm>
          <a:off x="0" y="0"/>
          <a:ext cx="0" cy="0"/>
          <a:chOff x="0" y="0"/>
          <a:chExt cx="0" cy="0"/>
        </a:xfrm>
      </p:grpSpPr>
      <p:sp>
        <p:nvSpPr>
          <p:cNvPr id="7077" name="Google Shape;7077;g30cc9d975a5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8" name="Google Shape;7078;g30cc9d975a5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5" name="Shape 7295"/>
        <p:cNvGrpSpPr/>
        <p:nvPr/>
      </p:nvGrpSpPr>
      <p:grpSpPr>
        <a:xfrm>
          <a:off x="0" y="0"/>
          <a:ext cx="0" cy="0"/>
          <a:chOff x="0" y="0"/>
          <a:chExt cx="0" cy="0"/>
        </a:xfrm>
      </p:grpSpPr>
      <p:sp>
        <p:nvSpPr>
          <p:cNvPr id="7296" name="Google Shape;7296;g30d59ed86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7" name="Google Shape;7297;g30d59ed86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2" name="Shape 7302"/>
        <p:cNvGrpSpPr/>
        <p:nvPr/>
      </p:nvGrpSpPr>
      <p:grpSpPr>
        <a:xfrm>
          <a:off x="0" y="0"/>
          <a:ext cx="0" cy="0"/>
          <a:chOff x="0" y="0"/>
          <a:chExt cx="0" cy="0"/>
        </a:xfrm>
      </p:grpSpPr>
      <p:sp>
        <p:nvSpPr>
          <p:cNvPr id="7303" name="Google Shape;7303;g30d59ed86c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4" name="Google Shape;7304;g30d59ed86c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9" name="Shape 7309"/>
        <p:cNvGrpSpPr/>
        <p:nvPr/>
      </p:nvGrpSpPr>
      <p:grpSpPr>
        <a:xfrm>
          <a:off x="0" y="0"/>
          <a:ext cx="0" cy="0"/>
          <a:chOff x="0" y="0"/>
          <a:chExt cx="0" cy="0"/>
        </a:xfrm>
      </p:grpSpPr>
      <p:sp>
        <p:nvSpPr>
          <p:cNvPr id="7310" name="Google Shape;7310;g30cc9d975a5_0_1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1" name="Google Shape;7311;g30cc9d975a5_0_1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1" name="Shape 7321"/>
        <p:cNvGrpSpPr/>
        <p:nvPr/>
      </p:nvGrpSpPr>
      <p:grpSpPr>
        <a:xfrm>
          <a:off x="0" y="0"/>
          <a:ext cx="0" cy="0"/>
          <a:chOff x="0" y="0"/>
          <a:chExt cx="0" cy="0"/>
        </a:xfrm>
      </p:grpSpPr>
      <p:sp>
        <p:nvSpPr>
          <p:cNvPr id="7322" name="Google Shape;7322;g30d237ea9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3" name="Google Shape;7323;g30d237ea9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8" name="Shape 7328"/>
        <p:cNvGrpSpPr/>
        <p:nvPr/>
      </p:nvGrpSpPr>
      <p:grpSpPr>
        <a:xfrm>
          <a:off x="0" y="0"/>
          <a:ext cx="0" cy="0"/>
          <a:chOff x="0" y="0"/>
          <a:chExt cx="0" cy="0"/>
        </a:xfrm>
      </p:grpSpPr>
      <p:sp>
        <p:nvSpPr>
          <p:cNvPr id="7329" name="Google Shape;7329;g30d237ea9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0" name="Google Shape;7330;g30d237ea9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6" name="Shape 7336"/>
        <p:cNvGrpSpPr/>
        <p:nvPr/>
      </p:nvGrpSpPr>
      <p:grpSpPr>
        <a:xfrm>
          <a:off x="0" y="0"/>
          <a:ext cx="0" cy="0"/>
          <a:chOff x="0" y="0"/>
          <a:chExt cx="0" cy="0"/>
        </a:xfrm>
      </p:grpSpPr>
      <p:sp>
        <p:nvSpPr>
          <p:cNvPr id="7337" name="Google Shape;7337;g30d346590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8" name="Google Shape;7338;g30d346590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8" name="Shape 7348"/>
        <p:cNvGrpSpPr/>
        <p:nvPr/>
      </p:nvGrpSpPr>
      <p:grpSpPr>
        <a:xfrm>
          <a:off x="0" y="0"/>
          <a:ext cx="0" cy="0"/>
          <a:chOff x="0" y="0"/>
          <a:chExt cx="0" cy="0"/>
        </a:xfrm>
      </p:grpSpPr>
      <p:sp>
        <p:nvSpPr>
          <p:cNvPr id="7349" name="Google Shape;7349;g30cc9d975a5_0_1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0" name="Google Shape;7350;g30cc9d975a5_0_1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0" name="Shape 7360"/>
        <p:cNvGrpSpPr/>
        <p:nvPr/>
      </p:nvGrpSpPr>
      <p:grpSpPr>
        <a:xfrm>
          <a:off x="0" y="0"/>
          <a:ext cx="0" cy="0"/>
          <a:chOff x="0" y="0"/>
          <a:chExt cx="0" cy="0"/>
        </a:xfrm>
      </p:grpSpPr>
      <p:sp>
        <p:nvSpPr>
          <p:cNvPr id="7361" name="Google Shape;7361;g30d346590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2" name="Google Shape;7362;g30d346590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6" name="Shape 7366"/>
        <p:cNvGrpSpPr/>
        <p:nvPr/>
      </p:nvGrpSpPr>
      <p:grpSpPr>
        <a:xfrm>
          <a:off x="0" y="0"/>
          <a:ext cx="0" cy="0"/>
          <a:chOff x="0" y="0"/>
          <a:chExt cx="0" cy="0"/>
        </a:xfrm>
      </p:grpSpPr>
      <p:sp>
        <p:nvSpPr>
          <p:cNvPr id="7367" name="Google Shape;7367;g30d346590c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8" name="Google Shape;7368;g30d346590c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2" name="Shape 7372"/>
        <p:cNvGrpSpPr/>
        <p:nvPr/>
      </p:nvGrpSpPr>
      <p:grpSpPr>
        <a:xfrm>
          <a:off x="0" y="0"/>
          <a:ext cx="0" cy="0"/>
          <a:chOff x="0" y="0"/>
          <a:chExt cx="0" cy="0"/>
        </a:xfrm>
      </p:grpSpPr>
      <p:sp>
        <p:nvSpPr>
          <p:cNvPr id="7373" name="Google Shape;7373;g30d346590c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4" name="Google Shape;7374;g30d346590c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3" name="Shape 7093"/>
        <p:cNvGrpSpPr/>
        <p:nvPr/>
      </p:nvGrpSpPr>
      <p:grpSpPr>
        <a:xfrm>
          <a:off x="0" y="0"/>
          <a:ext cx="0" cy="0"/>
          <a:chOff x="0" y="0"/>
          <a:chExt cx="0" cy="0"/>
        </a:xfrm>
      </p:grpSpPr>
      <p:sp>
        <p:nvSpPr>
          <p:cNvPr id="7094" name="Google Shape;7094;g30cc9d975a5_0_6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5" name="Google Shape;7095;g30cc9d975a5_0_6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4" name="Shape 7384"/>
        <p:cNvGrpSpPr/>
        <p:nvPr/>
      </p:nvGrpSpPr>
      <p:grpSpPr>
        <a:xfrm>
          <a:off x="0" y="0"/>
          <a:ext cx="0" cy="0"/>
          <a:chOff x="0" y="0"/>
          <a:chExt cx="0" cy="0"/>
        </a:xfrm>
      </p:grpSpPr>
      <p:sp>
        <p:nvSpPr>
          <p:cNvPr id="7385" name="Google Shape;7385;g30d346590c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6" name="Google Shape;7386;g30d346590c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2" name="Shape 7392"/>
        <p:cNvGrpSpPr/>
        <p:nvPr/>
      </p:nvGrpSpPr>
      <p:grpSpPr>
        <a:xfrm>
          <a:off x="0" y="0"/>
          <a:ext cx="0" cy="0"/>
          <a:chOff x="0" y="0"/>
          <a:chExt cx="0" cy="0"/>
        </a:xfrm>
      </p:grpSpPr>
      <p:sp>
        <p:nvSpPr>
          <p:cNvPr id="7393" name="Google Shape;7393;g30d346590c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4" name="Google Shape;7394;g30d346590c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9" name="Shape 7399"/>
        <p:cNvGrpSpPr/>
        <p:nvPr/>
      </p:nvGrpSpPr>
      <p:grpSpPr>
        <a:xfrm>
          <a:off x="0" y="0"/>
          <a:ext cx="0" cy="0"/>
          <a:chOff x="0" y="0"/>
          <a:chExt cx="0" cy="0"/>
        </a:xfrm>
      </p:grpSpPr>
      <p:sp>
        <p:nvSpPr>
          <p:cNvPr id="7400" name="Google Shape;7400;g30d65822f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1" name="Google Shape;7401;g30d65822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&lt;a href="https://www.freepik.com/free-vector/staff-people-character-grocery-shopping-customer-service-department-store-supermarket_18506783.htm#page=3&amp;query=shopkeeper&amp;position=45&amp;from_view=keyword&amp;track=ais_hybrid&amp;uuid=1eef7512-2f13-4efc-9595-b801d973a50d"&gt;Image by felicities&lt;/a&gt; on Freepik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5" name="Shape 7405"/>
        <p:cNvGrpSpPr/>
        <p:nvPr/>
      </p:nvGrpSpPr>
      <p:grpSpPr>
        <a:xfrm>
          <a:off x="0" y="0"/>
          <a:ext cx="0" cy="0"/>
          <a:chOff x="0" y="0"/>
          <a:chExt cx="0" cy="0"/>
        </a:xfrm>
      </p:grpSpPr>
      <p:sp>
        <p:nvSpPr>
          <p:cNvPr id="7406" name="Google Shape;7406;g2febcba6c5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7" name="Google Shape;7407;g2febcba6c5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2" name="Shape 7412"/>
        <p:cNvGrpSpPr/>
        <p:nvPr/>
      </p:nvGrpSpPr>
      <p:grpSpPr>
        <a:xfrm>
          <a:off x="0" y="0"/>
          <a:ext cx="0" cy="0"/>
          <a:chOff x="0" y="0"/>
          <a:chExt cx="0" cy="0"/>
        </a:xfrm>
      </p:grpSpPr>
      <p:sp>
        <p:nvSpPr>
          <p:cNvPr id="7413" name="Google Shape;7413;g30cc9d975a5_0_13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4" name="Google Shape;7414;g30cc9d975a5_0_13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5" name="Shape 7425"/>
        <p:cNvGrpSpPr/>
        <p:nvPr/>
      </p:nvGrpSpPr>
      <p:grpSpPr>
        <a:xfrm>
          <a:off x="0" y="0"/>
          <a:ext cx="0" cy="0"/>
          <a:chOff x="0" y="0"/>
          <a:chExt cx="0" cy="0"/>
        </a:xfrm>
      </p:grpSpPr>
      <p:sp>
        <p:nvSpPr>
          <p:cNvPr id="7426" name="Google Shape;7426;g30cc9d975a5_0_14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7" name="Google Shape;7427;g30cc9d975a5_0_14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8" name="Shape 7448"/>
        <p:cNvGrpSpPr/>
        <p:nvPr/>
      </p:nvGrpSpPr>
      <p:grpSpPr>
        <a:xfrm>
          <a:off x="0" y="0"/>
          <a:ext cx="0" cy="0"/>
          <a:chOff x="0" y="0"/>
          <a:chExt cx="0" cy="0"/>
        </a:xfrm>
      </p:grpSpPr>
      <p:sp>
        <p:nvSpPr>
          <p:cNvPr id="7449" name="Google Shape;7449;g30cc9d975a5_0_3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0" name="Google Shape;7450;g30cc9d975a5_0_3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5" name="Shape 7455"/>
        <p:cNvGrpSpPr/>
        <p:nvPr/>
      </p:nvGrpSpPr>
      <p:grpSpPr>
        <a:xfrm>
          <a:off x="0" y="0"/>
          <a:ext cx="0" cy="0"/>
          <a:chOff x="0" y="0"/>
          <a:chExt cx="0" cy="0"/>
        </a:xfrm>
      </p:grpSpPr>
      <p:sp>
        <p:nvSpPr>
          <p:cNvPr id="7456" name="Google Shape;7456;g30cd8d2fb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7" name="Google Shape;7457;g30cd8d2fb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g30d346590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3" name="Google Shape;7463;g30d346590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5" name="Shape 7105"/>
        <p:cNvGrpSpPr/>
        <p:nvPr/>
      </p:nvGrpSpPr>
      <p:grpSpPr>
        <a:xfrm>
          <a:off x="0" y="0"/>
          <a:ext cx="0" cy="0"/>
          <a:chOff x="0" y="0"/>
          <a:chExt cx="0" cy="0"/>
        </a:xfrm>
      </p:grpSpPr>
      <p:sp>
        <p:nvSpPr>
          <p:cNvPr id="7106" name="Google Shape;7106;g30cc9d975a5_0_8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7" name="Google Shape;7107;g30cc9d975a5_0_8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2" name="Shape 7112"/>
        <p:cNvGrpSpPr/>
        <p:nvPr/>
      </p:nvGrpSpPr>
      <p:grpSpPr>
        <a:xfrm>
          <a:off x="0" y="0"/>
          <a:ext cx="0" cy="0"/>
          <a:chOff x="0" y="0"/>
          <a:chExt cx="0" cy="0"/>
        </a:xfrm>
      </p:grpSpPr>
      <p:sp>
        <p:nvSpPr>
          <p:cNvPr id="7113" name="Google Shape;7113;g30cc9d975a5_0_1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4" name="Google Shape;7114;g30cc9d975a5_0_12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Netflix recommendations: Netflix’s recommendation engine is powered by machine learning models that process the data collected from a customer’s viewing history to determine specific movies and TV shows that they will enjoy. Humans are creatures of habit.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Self-driving cars: A good example of limited memory AI is the way self-driving cars observe other cars on the road for their speed, direction, and proximity. This information is programmed as the car’s representation of the world, such as knowing traffic lights, signs, curves, and bumps in the road. The data helps the car decide when to change lanes so that it does not get hit or cut off another driver.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Theory of Mind: Human cognitive abilities are capable of processing how our own thoughts and emotions affect others, and how others’ affect us—this is the basis of our society’s human relationships. In the future, theory of mind AI machines could be able to understand intentions and predict behavior, as if to simulate human relationships.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 Aware: Artificial intelligence and machine learning algorithms are a long way from self-awareness because there is still so much to uncover about the human brain’s intelligence and how memory, learning, and decision-making 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1" name="Shape 7141"/>
        <p:cNvGrpSpPr/>
        <p:nvPr/>
      </p:nvGrpSpPr>
      <p:grpSpPr>
        <a:xfrm>
          <a:off x="0" y="0"/>
          <a:ext cx="0" cy="0"/>
          <a:chOff x="0" y="0"/>
          <a:chExt cx="0" cy="0"/>
        </a:xfrm>
      </p:grpSpPr>
      <p:sp>
        <p:nvSpPr>
          <p:cNvPr id="7142" name="Google Shape;7142;g30cc9d975a5_0_10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3" name="Google Shape;7143;g30cc9d975a5_0_10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supervised learning, humans pair each training example with an output label. The goal is for the model to learn the mapping between inputs and outputs in the training data, so it can predict the labels of new, unseen data. Pictures of cats -&gt; can tell what pictures of cats are.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Unsupervised learning is different from supervised learning, which uses labeled training data. Unsupervised learning algorithms can be used for a variety of tasks, including: </a:t>
            </a:r>
            <a:endParaRPr/>
          </a:p>
          <a:p>
            <a:pPr indent="0" lvl="0" marL="0" rtl="0" algn="l">
              <a:spcBef>
                <a:spcPts val="0"/>
              </a:spcBef>
              <a:spcAft>
                <a:spcPts val="0"/>
              </a:spcAft>
              <a:buClr>
                <a:schemeClr val="dk1"/>
              </a:buClr>
              <a:buSzPts val="1100"/>
              <a:buFont typeface="Arial"/>
              <a:buNone/>
            </a:pPr>
            <a:r>
              <a:rPr lang="en"/>
              <a:t>Clustering and Association - Groups unlabeled data into similar groups.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An “agent” learns to perform a defined task by trial and error (a feedback loop) until its performance is within a desirable range. The agent receives positive reinforcement when it performs the task well and negative reinforcement when it performs poorly. An example of reinforcement learning would be teaching a robotic hand to pick up a ball.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8" name="Shape 7168"/>
        <p:cNvGrpSpPr/>
        <p:nvPr/>
      </p:nvGrpSpPr>
      <p:grpSpPr>
        <a:xfrm>
          <a:off x="0" y="0"/>
          <a:ext cx="0" cy="0"/>
          <a:chOff x="0" y="0"/>
          <a:chExt cx="0" cy="0"/>
        </a:xfrm>
      </p:grpSpPr>
      <p:sp>
        <p:nvSpPr>
          <p:cNvPr id="7169" name="Google Shape;7169;g30cd8d2fb0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0" name="Google Shape;7170;g30cd8d2fb0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g30cc9d975a5_0_9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7" name="Google Shape;7177;g30cc9d975a5_0_9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7" name="Shape 7187"/>
        <p:cNvGrpSpPr/>
        <p:nvPr/>
      </p:nvGrpSpPr>
      <p:grpSpPr>
        <a:xfrm>
          <a:off x="0" y="0"/>
          <a:ext cx="0" cy="0"/>
          <a:chOff x="0" y="0"/>
          <a:chExt cx="0" cy="0"/>
        </a:xfrm>
      </p:grpSpPr>
      <p:sp>
        <p:nvSpPr>
          <p:cNvPr id="7188" name="Google Shape;7188;g30cd35407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9" name="Google Shape;7189;g30cd35407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1" name="Shape 2861"/>
        <p:cNvGrpSpPr/>
        <p:nvPr/>
      </p:nvGrpSpPr>
      <p:grpSpPr>
        <a:xfrm>
          <a:off x="0" y="0"/>
          <a:ext cx="0" cy="0"/>
          <a:chOff x="0" y="0"/>
          <a:chExt cx="0" cy="0"/>
        </a:xfrm>
      </p:grpSpPr>
      <p:pic>
        <p:nvPicPr>
          <p:cNvPr id="2862" name="Google Shape;2862;p10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863" name="Google Shape;2863;p106"/>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864" name="Google Shape;2864;p106"/>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865" name="Google Shape;2865;p106"/>
          <p:cNvGrpSpPr/>
          <p:nvPr/>
        </p:nvGrpSpPr>
        <p:grpSpPr>
          <a:xfrm>
            <a:off x="-160524" y="242913"/>
            <a:ext cx="9353869" cy="4900579"/>
            <a:chOff x="-160524" y="242913"/>
            <a:chExt cx="9353869" cy="4900579"/>
          </a:xfrm>
        </p:grpSpPr>
        <p:grpSp>
          <p:nvGrpSpPr>
            <p:cNvPr id="2866" name="Google Shape;2866;p106"/>
            <p:cNvGrpSpPr/>
            <p:nvPr/>
          </p:nvGrpSpPr>
          <p:grpSpPr>
            <a:xfrm rot="2700000">
              <a:off x="1417305" y="4792145"/>
              <a:ext cx="182912" cy="182969"/>
              <a:chOff x="3052932" y="2641078"/>
              <a:chExt cx="616189" cy="616674"/>
            </a:xfrm>
          </p:grpSpPr>
          <p:sp>
            <p:nvSpPr>
              <p:cNvPr id="2867" name="Google Shape;2867;p10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106"/>
            <p:cNvGrpSpPr/>
            <p:nvPr/>
          </p:nvGrpSpPr>
          <p:grpSpPr>
            <a:xfrm>
              <a:off x="8061701" y="280965"/>
              <a:ext cx="734380" cy="558925"/>
              <a:chOff x="3000389" y="360865"/>
              <a:chExt cx="734380" cy="558925"/>
            </a:xfrm>
          </p:grpSpPr>
          <p:sp>
            <p:nvSpPr>
              <p:cNvPr id="2872" name="Google Shape;2872;p10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5" name="Google Shape;2875;p106"/>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106"/>
            <p:cNvGrpSpPr/>
            <p:nvPr/>
          </p:nvGrpSpPr>
          <p:grpSpPr>
            <a:xfrm>
              <a:off x="8103334" y="1257914"/>
              <a:ext cx="1090011" cy="316808"/>
              <a:chOff x="1689834" y="1191289"/>
              <a:chExt cx="1090011" cy="316808"/>
            </a:xfrm>
          </p:grpSpPr>
          <p:sp>
            <p:nvSpPr>
              <p:cNvPr id="2877" name="Google Shape;2877;p10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106"/>
            <p:cNvGrpSpPr/>
            <p:nvPr/>
          </p:nvGrpSpPr>
          <p:grpSpPr>
            <a:xfrm>
              <a:off x="6712911" y="242913"/>
              <a:ext cx="978694" cy="425409"/>
              <a:chOff x="1624187" y="402335"/>
              <a:chExt cx="1210805" cy="526366"/>
            </a:xfrm>
          </p:grpSpPr>
          <p:sp>
            <p:nvSpPr>
              <p:cNvPr id="2881" name="Google Shape;2881;p10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106"/>
            <p:cNvGrpSpPr/>
            <p:nvPr/>
          </p:nvGrpSpPr>
          <p:grpSpPr>
            <a:xfrm>
              <a:off x="-160524" y="1257915"/>
              <a:ext cx="734380" cy="558925"/>
              <a:chOff x="3000389" y="360865"/>
              <a:chExt cx="734380" cy="558925"/>
            </a:xfrm>
          </p:grpSpPr>
          <p:sp>
            <p:nvSpPr>
              <p:cNvPr id="2886" name="Google Shape;2886;p10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106"/>
            <p:cNvGrpSpPr/>
            <p:nvPr/>
          </p:nvGrpSpPr>
          <p:grpSpPr>
            <a:xfrm>
              <a:off x="8024316" y="4122658"/>
              <a:ext cx="809129" cy="809129"/>
              <a:chOff x="1785966" y="4166970"/>
              <a:chExt cx="579439" cy="579439"/>
            </a:xfrm>
          </p:grpSpPr>
          <p:sp>
            <p:nvSpPr>
              <p:cNvPr id="2890" name="Google Shape;2890;p10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2" name="Google Shape;2892;p106"/>
            <p:cNvGrpSpPr/>
            <p:nvPr/>
          </p:nvGrpSpPr>
          <p:grpSpPr>
            <a:xfrm rot="2700000">
              <a:off x="7236605" y="4868620"/>
              <a:ext cx="182912" cy="182969"/>
              <a:chOff x="3052932" y="2641078"/>
              <a:chExt cx="616189" cy="616674"/>
            </a:xfrm>
          </p:grpSpPr>
          <p:sp>
            <p:nvSpPr>
              <p:cNvPr id="2893" name="Google Shape;2893;p10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106"/>
            <p:cNvGrpSpPr/>
            <p:nvPr/>
          </p:nvGrpSpPr>
          <p:grpSpPr>
            <a:xfrm>
              <a:off x="238509" y="3672991"/>
              <a:ext cx="390267" cy="390267"/>
              <a:chOff x="320471" y="3391693"/>
              <a:chExt cx="615660" cy="615660"/>
            </a:xfrm>
          </p:grpSpPr>
          <p:sp>
            <p:nvSpPr>
              <p:cNvPr id="2898" name="Google Shape;2898;p10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106"/>
            <p:cNvGrpSpPr/>
            <p:nvPr/>
          </p:nvGrpSpPr>
          <p:grpSpPr>
            <a:xfrm>
              <a:off x="460585" y="4461656"/>
              <a:ext cx="509028" cy="681836"/>
              <a:chOff x="409235" y="4100794"/>
              <a:chExt cx="509028" cy="681836"/>
            </a:xfrm>
          </p:grpSpPr>
          <p:sp>
            <p:nvSpPr>
              <p:cNvPr id="2906" name="Google Shape;2906;p10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08" name="Shape 2908"/>
        <p:cNvGrpSpPr/>
        <p:nvPr/>
      </p:nvGrpSpPr>
      <p:grpSpPr>
        <a:xfrm>
          <a:off x="0" y="0"/>
          <a:ext cx="0" cy="0"/>
          <a:chOff x="0" y="0"/>
          <a:chExt cx="0" cy="0"/>
        </a:xfrm>
      </p:grpSpPr>
      <p:pic>
        <p:nvPicPr>
          <p:cNvPr id="2909" name="Google Shape;2909;p10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10" name="Google Shape;2910;p107"/>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911" name="Google Shape;2911;p107"/>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2912" name="Google Shape;2912;p107"/>
          <p:cNvGrpSpPr/>
          <p:nvPr/>
        </p:nvGrpSpPr>
        <p:grpSpPr>
          <a:xfrm>
            <a:off x="-101606" y="225802"/>
            <a:ext cx="9723103" cy="4716794"/>
            <a:chOff x="-101606" y="225802"/>
            <a:chExt cx="9723103" cy="4716794"/>
          </a:xfrm>
        </p:grpSpPr>
        <p:pic>
          <p:nvPicPr>
            <p:cNvPr id="2913" name="Google Shape;2913;p107"/>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2914" name="Google Shape;2914;p107"/>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7"/>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7"/>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7"/>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7"/>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107"/>
            <p:cNvGrpSpPr/>
            <p:nvPr/>
          </p:nvGrpSpPr>
          <p:grpSpPr>
            <a:xfrm>
              <a:off x="448134" y="4561314"/>
              <a:ext cx="1090011" cy="316808"/>
              <a:chOff x="1689834" y="1191289"/>
              <a:chExt cx="1090011" cy="316808"/>
            </a:xfrm>
          </p:grpSpPr>
          <p:sp>
            <p:nvSpPr>
              <p:cNvPr id="2920" name="Google Shape;2920;p10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107"/>
            <p:cNvGrpSpPr/>
            <p:nvPr/>
          </p:nvGrpSpPr>
          <p:grpSpPr>
            <a:xfrm>
              <a:off x="8428854" y="567045"/>
              <a:ext cx="1192643" cy="518418"/>
              <a:chOff x="1624187" y="402335"/>
              <a:chExt cx="1210805" cy="526366"/>
            </a:xfrm>
          </p:grpSpPr>
          <p:sp>
            <p:nvSpPr>
              <p:cNvPr id="2924" name="Google Shape;2924;p10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0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0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107"/>
            <p:cNvGrpSpPr/>
            <p:nvPr/>
          </p:nvGrpSpPr>
          <p:grpSpPr>
            <a:xfrm rot="-2700000">
              <a:off x="8300189" y="4372203"/>
              <a:ext cx="472267" cy="472636"/>
              <a:chOff x="1673025" y="3369590"/>
              <a:chExt cx="677645" cy="678174"/>
            </a:xfrm>
          </p:grpSpPr>
          <p:sp>
            <p:nvSpPr>
              <p:cNvPr id="2929" name="Google Shape;2929;p10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0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0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0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5" name="Shape 2935"/>
        <p:cNvGrpSpPr/>
        <p:nvPr/>
      </p:nvGrpSpPr>
      <p:grpSpPr>
        <a:xfrm>
          <a:off x="0" y="0"/>
          <a:ext cx="0" cy="0"/>
          <a:chOff x="0" y="0"/>
          <a:chExt cx="0" cy="0"/>
        </a:xfrm>
      </p:grpSpPr>
      <p:pic>
        <p:nvPicPr>
          <p:cNvPr id="2936" name="Google Shape;2936;p10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37" name="Google Shape;2937;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938" name="Google Shape;2938;p108"/>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939" name="Google Shape;2939;p108"/>
          <p:cNvGrpSpPr/>
          <p:nvPr/>
        </p:nvGrpSpPr>
        <p:grpSpPr>
          <a:xfrm>
            <a:off x="-617241" y="-146016"/>
            <a:ext cx="9868415" cy="5422412"/>
            <a:chOff x="-617241" y="-146016"/>
            <a:chExt cx="9868415" cy="5422412"/>
          </a:xfrm>
        </p:grpSpPr>
        <p:grpSp>
          <p:nvGrpSpPr>
            <p:cNvPr id="2940" name="Google Shape;2940;p108"/>
            <p:cNvGrpSpPr/>
            <p:nvPr/>
          </p:nvGrpSpPr>
          <p:grpSpPr>
            <a:xfrm>
              <a:off x="8524648" y="405804"/>
              <a:ext cx="726527" cy="571013"/>
              <a:chOff x="293648" y="1097804"/>
              <a:chExt cx="726527" cy="571013"/>
            </a:xfrm>
          </p:grpSpPr>
          <p:sp>
            <p:nvSpPr>
              <p:cNvPr id="2941" name="Google Shape;2941;p108"/>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108"/>
              <p:cNvGrpSpPr/>
              <p:nvPr/>
            </p:nvGrpSpPr>
            <p:grpSpPr>
              <a:xfrm>
                <a:off x="293648" y="1097804"/>
                <a:ext cx="726527" cy="571013"/>
                <a:chOff x="293648" y="1097804"/>
                <a:chExt cx="726527" cy="571013"/>
              </a:xfrm>
            </p:grpSpPr>
            <p:sp>
              <p:nvSpPr>
                <p:cNvPr id="2943" name="Google Shape;2943;p108"/>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08"/>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08"/>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08"/>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7" name="Google Shape;2947;p108"/>
            <p:cNvGrpSpPr/>
            <p:nvPr/>
          </p:nvGrpSpPr>
          <p:grpSpPr>
            <a:xfrm>
              <a:off x="-617241" y="3631014"/>
              <a:ext cx="1090011" cy="316808"/>
              <a:chOff x="1689834" y="1191289"/>
              <a:chExt cx="1090011" cy="316808"/>
            </a:xfrm>
          </p:grpSpPr>
          <p:sp>
            <p:nvSpPr>
              <p:cNvPr id="2948" name="Google Shape;2948;p10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108"/>
            <p:cNvGrpSpPr/>
            <p:nvPr/>
          </p:nvGrpSpPr>
          <p:grpSpPr>
            <a:xfrm>
              <a:off x="66951" y="4211814"/>
              <a:ext cx="726501" cy="726559"/>
              <a:chOff x="1785966" y="4166970"/>
              <a:chExt cx="579439" cy="579439"/>
            </a:xfrm>
          </p:grpSpPr>
          <p:sp>
            <p:nvSpPr>
              <p:cNvPr id="2952" name="Google Shape;2952;p10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108"/>
            <p:cNvGrpSpPr/>
            <p:nvPr/>
          </p:nvGrpSpPr>
          <p:grpSpPr>
            <a:xfrm rot="10800000">
              <a:off x="8037365" y="-146016"/>
              <a:ext cx="539420" cy="359789"/>
              <a:chOff x="4479753" y="3369590"/>
              <a:chExt cx="678174" cy="452337"/>
            </a:xfrm>
          </p:grpSpPr>
          <p:sp>
            <p:nvSpPr>
              <p:cNvPr id="2955" name="Google Shape;2955;p108"/>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8"/>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8"/>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108"/>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8"/>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60" name="Shape 2960"/>
        <p:cNvGrpSpPr/>
        <p:nvPr/>
      </p:nvGrpSpPr>
      <p:grpSpPr>
        <a:xfrm>
          <a:off x="0" y="0"/>
          <a:ext cx="0" cy="0"/>
          <a:chOff x="0" y="0"/>
          <a:chExt cx="0" cy="0"/>
        </a:xfrm>
      </p:grpSpPr>
      <p:pic>
        <p:nvPicPr>
          <p:cNvPr id="2961" name="Google Shape;2961;p10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962" name="Google Shape;2962;p109"/>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63" name="Google Shape;2963;p109"/>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964" name="Google Shape;2964;p109"/>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5" name="Google Shape;2965;p109"/>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66" name="Google Shape;2966;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967" name="Google Shape;2967;p109"/>
          <p:cNvGrpSpPr/>
          <p:nvPr/>
        </p:nvGrpSpPr>
        <p:grpSpPr>
          <a:xfrm>
            <a:off x="150986" y="141746"/>
            <a:ext cx="8776942" cy="4826541"/>
            <a:chOff x="150986" y="141746"/>
            <a:chExt cx="8776942" cy="4826541"/>
          </a:xfrm>
        </p:grpSpPr>
        <p:grpSp>
          <p:nvGrpSpPr>
            <p:cNvPr id="2968" name="Google Shape;2968;p109"/>
            <p:cNvGrpSpPr/>
            <p:nvPr/>
          </p:nvGrpSpPr>
          <p:grpSpPr>
            <a:xfrm>
              <a:off x="150986" y="283034"/>
              <a:ext cx="503917" cy="503917"/>
              <a:chOff x="320471" y="3391693"/>
              <a:chExt cx="615660" cy="615660"/>
            </a:xfrm>
          </p:grpSpPr>
          <p:sp>
            <p:nvSpPr>
              <p:cNvPr id="2969" name="Google Shape;2969;p1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109"/>
            <p:cNvGrpSpPr/>
            <p:nvPr/>
          </p:nvGrpSpPr>
          <p:grpSpPr>
            <a:xfrm>
              <a:off x="8424011" y="4426734"/>
              <a:ext cx="503917" cy="503917"/>
              <a:chOff x="320471" y="3391693"/>
              <a:chExt cx="615660" cy="615660"/>
            </a:xfrm>
          </p:grpSpPr>
          <p:sp>
            <p:nvSpPr>
              <p:cNvPr id="2977" name="Google Shape;2977;p1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109"/>
            <p:cNvGrpSpPr/>
            <p:nvPr/>
          </p:nvGrpSpPr>
          <p:grpSpPr>
            <a:xfrm rot="2700000">
              <a:off x="263180" y="1180795"/>
              <a:ext cx="182912" cy="182969"/>
              <a:chOff x="3052932" y="2641078"/>
              <a:chExt cx="616189" cy="616674"/>
            </a:xfrm>
          </p:grpSpPr>
          <p:sp>
            <p:nvSpPr>
              <p:cNvPr id="2985" name="Google Shape;2985;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109"/>
            <p:cNvGrpSpPr/>
            <p:nvPr/>
          </p:nvGrpSpPr>
          <p:grpSpPr>
            <a:xfrm rot="2700000">
              <a:off x="1148680" y="179620"/>
              <a:ext cx="182912" cy="182969"/>
              <a:chOff x="3052932" y="2641078"/>
              <a:chExt cx="616189" cy="616674"/>
            </a:xfrm>
          </p:grpSpPr>
          <p:sp>
            <p:nvSpPr>
              <p:cNvPr id="2990" name="Google Shape;2990;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109"/>
            <p:cNvGrpSpPr/>
            <p:nvPr/>
          </p:nvGrpSpPr>
          <p:grpSpPr>
            <a:xfrm rot="2700000">
              <a:off x="8584505" y="3906195"/>
              <a:ext cx="182912" cy="182969"/>
              <a:chOff x="3052932" y="2641078"/>
              <a:chExt cx="616189" cy="616674"/>
            </a:xfrm>
          </p:grpSpPr>
          <p:sp>
            <p:nvSpPr>
              <p:cNvPr id="2995" name="Google Shape;2995;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109"/>
            <p:cNvGrpSpPr/>
            <p:nvPr/>
          </p:nvGrpSpPr>
          <p:grpSpPr>
            <a:xfrm rot="2700000">
              <a:off x="7847530" y="4747445"/>
              <a:ext cx="182912" cy="182969"/>
              <a:chOff x="3052932" y="2641078"/>
              <a:chExt cx="616189" cy="616674"/>
            </a:xfrm>
          </p:grpSpPr>
          <p:sp>
            <p:nvSpPr>
              <p:cNvPr id="3000" name="Google Shape;3000;p1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4" name="Shape 3004"/>
        <p:cNvGrpSpPr/>
        <p:nvPr/>
      </p:nvGrpSpPr>
      <p:grpSpPr>
        <a:xfrm>
          <a:off x="0" y="0"/>
          <a:ext cx="0" cy="0"/>
          <a:chOff x="0" y="0"/>
          <a:chExt cx="0" cy="0"/>
        </a:xfrm>
      </p:grpSpPr>
      <p:pic>
        <p:nvPicPr>
          <p:cNvPr id="3005" name="Google Shape;3005;p11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06" name="Google Shape;3006;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007" name="Google Shape;3007;p110"/>
          <p:cNvGrpSpPr/>
          <p:nvPr/>
        </p:nvGrpSpPr>
        <p:grpSpPr>
          <a:xfrm>
            <a:off x="-241250" y="-83102"/>
            <a:ext cx="9994042" cy="3172454"/>
            <a:chOff x="-241250" y="-83102"/>
            <a:chExt cx="9994042" cy="3172454"/>
          </a:xfrm>
        </p:grpSpPr>
        <p:sp>
          <p:nvSpPr>
            <p:cNvPr id="3008" name="Google Shape;3008;p110"/>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0"/>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0"/>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110"/>
            <p:cNvGrpSpPr/>
            <p:nvPr/>
          </p:nvGrpSpPr>
          <p:grpSpPr>
            <a:xfrm>
              <a:off x="8888386" y="2680616"/>
              <a:ext cx="408736" cy="408736"/>
              <a:chOff x="3052403" y="3369590"/>
              <a:chExt cx="678174" cy="678174"/>
            </a:xfrm>
          </p:grpSpPr>
          <p:sp>
            <p:nvSpPr>
              <p:cNvPr id="3012" name="Google Shape;3012;p110"/>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0"/>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0"/>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0"/>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0"/>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0"/>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8" name="Google Shape;3018;p110"/>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110"/>
            <p:cNvGrpSpPr/>
            <p:nvPr/>
          </p:nvGrpSpPr>
          <p:grpSpPr>
            <a:xfrm>
              <a:off x="8541987" y="611135"/>
              <a:ext cx="1210805" cy="526366"/>
              <a:chOff x="1624187" y="402335"/>
              <a:chExt cx="1210805" cy="526366"/>
            </a:xfrm>
          </p:grpSpPr>
          <p:sp>
            <p:nvSpPr>
              <p:cNvPr id="3020" name="Google Shape;3020;p11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110"/>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25" name="Shape 3025"/>
        <p:cNvGrpSpPr/>
        <p:nvPr/>
      </p:nvGrpSpPr>
      <p:grpSpPr>
        <a:xfrm>
          <a:off x="0" y="0"/>
          <a:ext cx="0" cy="0"/>
          <a:chOff x="0" y="0"/>
          <a:chExt cx="0" cy="0"/>
        </a:xfrm>
      </p:grpSpPr>
      <p:pic>
        <p:nvPicPr>
          <p:cNvPr id="3026" name="Google Shape;3026;p11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27" name="Google Shape;3027;p111"/>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028" name="Google Shape;3028;p111"/>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3029" name="Google Shape;3029;p111"/>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3030" name="Google Shape;3030;p111"/>
          <p:cNvGrpSpPr/>
          <p:nvPr/>
        </p:nvGrpSpPr>
        <p:grpSpPr>
          <a:xfrm>
            <a:off x="-160524" y="493213"/>
            <a:ext cx="9451203" cy="4458936"/>
            <a:chOff x="-160524" y="493213"/>
            <a:chExt cx="9451203" cy="4458936"/>
          </a:xfrm>
        </p:grpSpPr>
        <p:grpSp>
          <p:nvGrpSpPr>
            <p:cNvPr id="3031" name="Google Shape;3031;p111"/>
            <p:cNvGrpSpPr/>
            <p:nvPr/>
          </p:nvGrpSpPr>
          <p:grpSpPr>
            <a:xfrm>
              <a:off x="8311986" y="493213"/>
              <a:ext cx="978694" cy="425409"/>
              <a:chOff x="1624187" y="402335"/>
              <a:chExt cx="1210805" cy="526366"/>
            </a:xfrm>
          </p:grpSpPr>
          <p:sp>
            <p:nvSpPr>
              <p:cNvPr id="3032" name="Google Shape;3032;p11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111"/>
            <p:cNvGrpSpPr/>
            <p:nvPr/>
          </p:nvGrpSpPr>
          <p:grpSpPr>
            <a:xfrm>
              <a:off x="-160524" y="1257915"/>
              <a:ext cx="734380" cy="558925"/>
              <a:chOff x="3000389" y="360865"/>
              <a:chExt cx="734380" cy="558925"/>
            </a:xfrm>
          </p:grpSpPr>
          <p:sp>
            <p:nvSpPr>
              <p:cNvPr id="3037" name="Google Shape;3037;p11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111"/>
            <p:cNvGrpSpPr/>
            <p:nvPr/>
          </p:nvGrpSpPr>
          <p:grpSpPr>
            <a:xfrm rot="7199631">
              <a:off x="7897744" y="4735676"/>
              <a:ext cx="182919" cy="183010"/>
              <a:chOff x="3052932" y="2641078"/>
              <a:chExt cx="616189" cy="616674"/>
            </a:xfrm>
          </p:grpSpPr>
          <p:sp>
            <p:nvSpPr>
              <p:cNvPr id="3041" name="Google Shape;3041;p11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111"/>
            <p:cNvGrpSpPr/>
            <p:nvPr/>
          </p:nvGrpSpPr>
          <p:grpSpPr>
            <a:xfrm rot="7199631">
              <a:off x="8709873" y="3965383"/>
              <a:ext cx="182919" cy="183010"/>
              <a:chOff x="3052932" y="2641078"/>
              <a:chExt cx="616189" cy="616674"/>
            </a:xfrm>
          </p:grpSpPr>
          <p:sp>
            <p:nvSpPr>
              <p:cNvPr id="3046" name="Google Shape;3046;p11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0" name="Google Shape;3050;p111"/>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51" name="Shape 3051"/>
        <p:cNvGrpSpPr/>
        <p:nvPr/>
      </p:nvGrpSpPr>
      <p:grpSpPr>
        <a:xfrm>
          <a:off x="0" y="0"/>
          <a:ext cx="0" cy="0"/>
          <a:chOff x="0" y="0"/>
          <a:chExt cx="0" cy="0"/>
        </a:xfrm>
      </p:grpSpPr>
      <p:pic>
        <p:nvPicPr>
          <p:cNvPr id="3052" name="Google Shape;3052;p11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53" name="Google Shape;3053;p11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4" name="Shape 3054"/>
        <p:cNvGrpSpPr/>
        <p:nvPr/>
      </p:nvGrpSpPr>
      <p:grpSpPr>
        <a:xfrm>
          <a:off x="0" y="0"/>
          <a:ext cx="0" cy="0"/>
          <a:chOff x="0" y="0"/>
          <a:chExt cx="0" cy="0"/>
        </a:xfrm>
      </p:grpSpPr>
      <p:pic>
        <p:nvPicPr>
          <p:cNvPr id="3055" name="Google Shape;3055;p11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56" name="Google Shape;3056;p113"/>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57" name="Google Shape;3057;p113"/>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8" name="Shape 3058"/>
        <p:cNvGrpSpPr/>
        <p:nvPr/>
      </p:nvGrpSpPr>
      <p:grpSpPr>
        <a:xfrm>
          <a:off x="0" y="0"/>
          <a:ext cx="0" cy="0"/>
          <a:chOff x="0" y="0"/>
          <a:chExt cx="0" cy="0"/>
        </a:xfrm>
      </p:grpSpPr>
      <p:sp>
        <p:nvSpPr>
          <p:cNvPr id="3059" name="Google Shape;3059;p114"/>
          <p:cNvSpPr/>
          <p:nvPr>
            <p:ph idx="2" type="pic"/>
          </p:nvPr>
        </p:nvSpPr>
        <p:spPr>
          <a:xfrm>
            <a:off x="0" y="0"/>
            <a:ext cx="9144000" cy="5142600"/>
          </a:xfrm>
          <a:prstGeom prst="rect">
            <a:avLst/>
          </a:prstGeom>
          <a:noFill/>
          <a:ln>
            <a:noFill/>
          </a:ln>
        </p:spPr>
      </p:sp>
      <p:sp>
        <p:nvSpPr>
          <p:cNvPr id="3060" name="Google Shape;3060;p114"/>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1" name="Shape 3061"/>
        <p:cNvGrpSpPr/>
        <p:nvPr/>
      </p:nvGrpSpPr>
      <p:grpSpPr>
        <a:xfrm>
          <a:off x="0" y="0"/>
          <a:ext cx="0" cy="0"/>
          <a:chOff x="0" y="0"/>
          <a:chExt cx="0" cy="0"/>
        </a:xfrm>
      </p:grpSpPr>
      <p:pic>
        <p:nvPicPr>
          <p:cNvPr id="3062" name="Google Shape;3062;p1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63" name="Google Shape;3063;p115"/>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64" name="Google Shape;3064;p115"/>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65" name="Google Shape;3065;p115"/>
          <p:cNvGrpSpPr/>
          <p:nvPr/>
        </p:nvGrpSpPr>
        <p:grpSpPr>
          <a:xfrm>
            <a:off x="-421431" y="130160"/>
            <a:ext cx="9456035" cy="5041628"/>
            <a:chOff x="-421431" y="130160"/>
            <a:chExt cx="9456035" cy="5041628"/>
          </a:xfrm>
        </p:grpSpPr>
        <p:pic>
          <p:nvPicPr>
            <p:cNvPr id="3066" name="Google Shape;3066;p115"/>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3067" name="Google Shape;3067;p115"/>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5"/>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5"/>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5"/>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1" name="Google Shape;3071;p115"/>
            <p:cNvGrpSpPr/>
            <p:nvPr/>
          </p:nvGrpSpPr>
          <p:grpSpPr>
            <a:xfrm flipH="1">
              <a:off x="7661920" y="4561314"/>
              <a:ext cx="1090011" cy="316808"/>
              <a:chOff x="1689834" y="1191289"/>
              <a:chExt cx="1090011" cy="316808"/>
            </a:xfrm>
          </p:grpSpPr>
          <p:sp>
            <p:nvSpPr>
              <p:cNvPr id="3072" name="Google Shape;3072;p11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115"/>
            <p:cNvGrpSpPr/>
            <p:nvPr/>
          </p:nvGrpSpPr>
          <p:grpSpPr>
            <a:xfrm flipH="1">
              <a:off x="-421431" y="567045"/>
              <a:ext cx="1192643" cy="518418"/>
              <a:chOff x="1624187" y="402335"/>
              <a:chExt cx="1210805" cy="526366"/>
            </a:xfrm>
          </p:grpSpPr>
          <p:sp>
            <p:nvSpPr>
              <p:cNvPr id="3076" name="Google Shape;3076;p1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115"/>
            <p:cNvGrpSpPr/>
            <p:nvPr/>
          </p:nvGrpSpPr>
          <p:grpSpPr>
            <a:xfrm flipH="1" rot="2700000">
              <a:off x="8290959" y="227916"/>
              <a:ext cx="472267" cy="472636"/>
              <a:chOff x="1673025" y="3369590"/>
              <a:chExt cx="677645" cy="678174"/>
            </a:xfrm>
          </p:grpSpPr>
          <p:sp>
            <p:nvSpPr>
              <p:cNvPr id="3081" name="Google Shape;3081;p11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115"/>
            <p:cNvGrpSpPr/>
            <p:nvPr/>
          </p:nvGrpSpPr>
          <p:grpSpPr>
            <a:xfrm>
              <a:off x="409235" y="4100794"/>
              <a:ext cx="509028" cy="681836"/>
              <a:chOff x="409235" y="4100794"/>
              <a:chExt cx="509028" cy="681836"/>
            </a:xfrm>
          </p:grpSpPr>
          <p:sp>
            <p:nvSpPr>
              <p:cNvPr id="3088" name="Google Shape;3088;p11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115"/>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5"/>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92" name="Shape 3092"/>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93" name="Shape 3093"/>
        <p:cNvGrpSpPr/>
        <p:nvPr/>
      </p:nvGrpSpPr>
      <p:grpSpPr>
        <a:xfrm>
          <a:off x="0" y="0"/>
          <a:ext cx="0" cy="0"/>
          <a:chOff x="0" y="0"/>
          <a:chExt cx="0" cy="0"/>
        </a:xfrm>
      </p:grpSpPr>
      <p:pic>
        <p:nvPicPr>
          <p:cNvPr id="3094" name="Google Shape;3094;p11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095" name="Google Shape;3095;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96" name="Google Shape;3096;p117"/>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7" name="Google Shape;3097;p117"/>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8" name="Google Shape;3098;p117"/>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9" name="Google Shape;3099;p117"/>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0" name="Google Shape;3100;p117"/>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1" name="Google Shape;3101;p117"/>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2" name="Google Shape;3102;p117"/>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3" name="Google Shape;3103;p117"/>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4" name="Google Shape;3104;p117"/>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5" name="Google Shape;3105;p117"/>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6" name="Google Shape;3106;p117"/>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107" name="Google Shape;3107;p117"/>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108" name="Google Shape;3108;p117"/>
          <p:cNvGrpSpPr/>
          <p:nvPr/>
        </p:nvGrpSpPr>
        <p:grpSpPr>
          <a:xfrm>
            <a:off x="201817" y="-200679"/>
            <a:ext cx="8666953" cy="5193041"/>
            <a:chOff x="201817" y="-200679"/>
            <a:chExt cx="8666953" cy="5193041"/>
          </a:xfrm>
        </p:grpSpPr>
        <p:grpSp>
          <p:nvGrpSpPr>
            <p:cNvPr id="3109" name="Google Shape;3109;p117"/>
            <p:cNvGrpSpPr/>
            <p:nvPr/>
          </p:nvGrpSpPr>
          <p:grpSpPr>
            <a:xfrm>
              <a:off x="201817" y="4200790"/>
              <a:ext cx="647682" cy="791550"/>
              <a:chOff x="1594761" y="1818992"/>
              <a:chExt cx="513219" cy="627218"/>
            </a:xfrm>
          </p:grpSpPr>
          <p:sp>
            <p:nvSpPr>
              <p:cNvPr id="3110" name="Google Shape;3110;p11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117"/>
            <p:cNvGrpSpPr/>
            <p:nvPr/>
          </p:nvGrpSpPr>
          <p:grpSpPr>
            <a:xfrm rot="2700000">
              <a:off x="1271305" y="4771520"/>
              <a:ext cx="182912" cy="182969"/>
              <a:chOff x="3052932" y="2641078"/>
              <a:chExt cx="616189" cy="616674"/>
            </a:xfrm>
          </p:grpSpPr>
          <p:sp>
            <p:nvSpPr>
              <p:cNvPr id="3120" name="Google Shape;3120;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117"/>
            <p:cNvGrpSpPr/>
            <p:nvPr/>
          </p:nvGrpSpPr>
          <p:grpSpPr>
            <a:xfrm>
              <a:off x="8337036" y="77421"/>
              <a:ext cx="503917" cy="503917"/>
              <a:chOff x="320471" y="3391693"/>
              <a:chExt cx="615660" cy="615660"/>
            </a:xfrm>
          </p:grpSpPr>
          <p:sp>
            <p:nvSpPr>
              <p:cNvPr id="3125" name="Google Shape;3125;p1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117"/>
            <p:cNvGrpSpPr/>
            <p:nvPr/>
          </p:nvGrpSpPr>
          <p:grpSpPr>
            <a:xfrm rot="2700000">
              <a:off x="8620130" y="905645"/>
              <a:ext cx="182912" cy="182969"/>
              <a:chOff x="3052932" y="2641078"/>
              <a:chExt cx="616189" cy="616674"/>
            </a:xfrm>
          </p:grpSpPr>
          <p:sp>
            <p:nvSpPr>
              <p:cNvPr id="3133" name="Google Shape;3133;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117"/>
            <p:cNvGrpSpPr/>
            <p:nvPr/>
          </p:nvGrpSpPr>
          <p:grpSpPr>
            <a:xfrm rot="2700000">
              <a:off x="7813630" y="279920"/>
              <a:ext cx="182912" cy="182969"/>
              <a:chOff x="3052932" y="2641078"/>
              <a:chExt cx="616189" cy="616674"/>
            </a:xfrm>
          </p:grpSpPr>
          <p:sp>
            <p:nvSpPr>
              <p:cNvPr id="3138" name="Google Shape;3138;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117"/>
            <p:cNvGrpSpPr/>
            <p:nvPr/>
          </p:nvGrpSpPr>
          <p:grpSpPr>
            <a:xfrm>
              <a:off x="313786" y="-200679"/>
              <a:ext cx="503917" cy="503917"/>
              <a:chOff x="320471" y="3391693"/>
              <a:chExt cx="615660" cy="615660"/>
            </a:xfrm>
          </p:grpSpPr>
          <p:sp>
            <p:nvSpPr>
              <p:cNvPr id="3143" name="Google Shape;3143;p1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117"/>
            <p:cNvGrpSpPr/>
            <p:nvPr/>
          </p:nvGrpSpPr>
          <p:grpSpPr>
            <a:xfrm rot="2700000">
              <a:off x="8647955" y="4305470"/>
              <a:ext cx="182912" cy="182969"/>
              <a:chOff x="3052932" y="2641078"/>
              <a:chExt cx="616189" cy="616674"/>
            </a:xfrm>
          </p:grpSpPr>
          <p:sp>
            <p:nvSpPr>
              <p:cNvPr id="3151" name="Google Shape;3151;p1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55" name="Shape 3155"/>
        <p:cNvGrpSpPr/>
        <p:nvPr/>
      </p:nvGrpSpPr>
      <p:grpSpPr>
        <a:xfrm>
          <a:off x="0" y="0"/>
          <a:ext cx="0" cy="0"/>
          <a:chOff x="0" y="0"/>
          <a:chExt cx="0" cy="0"/>
        </a:xfrm>
      </p:grpSpPr>
      <p:pic>
        <p:nvPicPr>
          <p:cNvPr id="3156" name="Google Shape;3156;p1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57" name="Google Shape;3157;p118"/>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158" name="Google Shape;3158;p118"/>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9" name="Google Shape;3159;p118"/>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160" name="Google Shape;3160;p118"/>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161" name="Google Shape;3161;p118"/>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162" name="Google Shape;3162;p118"/>
          <p:cNvGrpSpPr/>
          <p:nvPr/>
        </p:nvGrpSpPr>
        <p:grpSpPr>
          <a:xfrm flipH="1">
            <a:off x="5704581" y="212818"/>
            <a:ext cx="350074" cy="116600"/>
            <a:chOff x="5661878" y="3821883"/>
            <a:chExt cx="678174" cy="225882"/>
          </a:xfrm>
        </p:grpSpPr>
        <p:sp>
          <p:nvSpPr>
            <p:cNvPr id="3163" name="Google Shape;3163;p118"/>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8"/>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8"/>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118"/>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118"/>
          <p:cNvGrpSpPr/>
          <p:nvPr/>
        </p:nvGrpSpPr>
        <p:grpSpPr>
          <a:xfrm flipH="1">
            <a:off x="8572451" y="4023874"/>
            <a:ext cx="844779" cy="367245"/>
            <a:chOff x="1624187" y="402335"/>
            <a:chExt cx="1210805" cy="526366"/>
          </a:xfrm>
        </p:grpSpPr>
        <p:sp>
          <p:nvSpPr>
            <p:cNvPr id="3168" name="Google Shape;3168;p11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2" name="Google Shape;3172;p118"/>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8"/>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8"/>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175" name="Shape 3175"/>
        <p:cNvGrpSpPr/>
        <p:nvPr/>
      </p:nvGrpSpPr>
      <p:grpSpPr>
        <a:xfrm>
          <a:off x="0" y="0"/>
          <a:ext cx="0" cy="0"/>
          <a:chOff x="0" y="0"/>
          <a:chExt cx="0" cy="0"/>
        </a:xfrm>
      </p:grpSpPr>
      <p:pic>
        <p:nvPicPr>
          <p:cNvPr id="3176" name="Google Shape;3176;p1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77" name="Google Shape;3177;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178" name="Google Shape;3178;p119"/>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179" name="Google Shape;3179;p119"/>
          <p:cNvGrpSpPr/>
          <p:nvPr/>
        </p:nvGrpSpPr>
        <p:grpSpPr>
          <a:xfrm>
            <a:off x="7770504" y="3286571"/>
            <a:ext cx="1274350" cy="1628328"/>
            <a:chOff x="7770504" y="3286571"/>
            <a:chExt cx="1274350" cy="1628328"/>
          </a:xfrm>
        </p:grpSpPr>
        <p:grpSp>
          <p:nvGrpSpPr>
            <p:cNvPr id="3180" name="Google Shape;3180;p119"/>
            <p:cNvGrpSpPr/>
            <p:nvPr/>
          </p:nvGrpSpPr>
          <p:grpSpPr>
            <a:xfrm>
              <a:off x="8428889" y="3855779"/>
              <a:ext cx="615965" cy="752725"/>
              <a:chOff x="1594761" y="1818992"/>
              <a:chExt cx="513219" cy="627218"/>
            </a:xfrm>
          </p:grpSpPr>
          <p:sp>
            <p:nvSpPr>
              <p:cNvPr id="3181" name="Google Shape;3181;p11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0" name="Google Shape;3190;p119"/>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9"/>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192" name="Shape 3192"/>
        <p:cNvGrpSpPr/>
        <p:nvPr/>
      </p:nvGrpSpPr>
      <p:grpSpPr>
        <a:xfrm>
          <a:off x="0" y="0"/>
          <a:ext cx="0" cy="0"/>
          <a:chOff x="0" y="0"/>
          <a:chExt cx="0" cy="0"/>
        </a:xfrm>
      </p:grpSpPr>
      <p:pic>
        <p:nvPicPr>
          <p:cNvPr id="3193" name="Google Shape;3193;p12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194" name="Google Shape;3194;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195" name="Google Shape;3195;p120"/>
          <p:cNvGrpSpPr/>
          <p:nvPr/>
        </p:nvGrpSpPr>
        <p:grpSpPr>
          <a:xfrm>
            <a:off x="-160533" y="-200679"/>
            <a:ext cx="9176041" cy="5152828"/>
            <a:chOff x="-160533" y="-200679"/>
            <a:chExt cx="9176041" cy="5152828"/>
          </a:xfrm>
        </p:grpSpPr>
        <p:grpSp>
          <p:nvGrpSpPr>
            <p:cNvPr id="3196" name="Google Shape;3196;p120"/>
            <p:cNvGrpSpPr/>
            <p:nvPr/>
          </p:nvGrpSpPr>
          <p:grpSpPr>
            <a:xfrm>
              <a:off x="-160524" y="1257915"/>
              <a:ext cx="734380" cy="558925"/>
              <a:chOff x="3000389" y="360865"/>
              <a:chExt cx="734380" cy="558925"/>
            </a:xfrm>
          </p:grpSpPr>
          <p:sp>
            <p:nvSpPr>
              <p:cNvPr id="3197" name="Google Shape;3197;p12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120"/>
            <p:cNvGrpSpPr/>
            <p:nvPr/>
          </p:nvGrpSpPr>
          <p:grpSpPr>
            <a:xfrm rot="7199631">
              <a:off x="7897744" y="4735676"/>
              <a:ext cx="182919" cy="183010"/>
              <a:chOff x="3052932" y="2641078"/>
              <a:chExt cx="616189" cy="616674"/>
            </a:xfrm>
          </p:grpSpPr>
          <p:sp>
            <p:nvSpPr>
              <p:cNvPr id="3201" name="Google Shape;3201;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120"/>
            <p:cNvGrpSpPr/>
            <p:nvPr/>
          </p:nvGrpSpPr>
          <p:grpSpPr>
            <a:xfrm rot="7199631">
              <a:off x="8709873" y="3965383"/>
              <a:ext cx="182919" cy="183010"/>
              <a:chOff x="3052932" y="2641078"/>
              <a:chExt cx="616189" cy="616674"/>
            </a:xfrm>
          </p:grpSpPr>
          <p:sp>
            <p:nvSpPr>
              <p:cNvPr id="3206" name="Google Shape;3206;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120"/>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1" name="Google Shape;3211;p120"/>
            <p:cNvGrpSpPr/>
            <p:nvPr/>
          </p:nvGrpSpPr>
          <p:grpSpPr>
            <a:xfrm flipH="1" rot="-2700000">
              <a:off x="267544" y="905645"/>
              <a:ext cx="182912" cy="182969"/>
              <a:chOff x="3052932" y="2641078"/>
              <a:chExt cx="616189" cy="616674"/>
            </a:xfrm>
          </p:grpSpPr>
          <p:sp>
            <p:nvSpPr>
              <p:cNvPr id="3212" name="Google Shape;3212;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120"/>
            <p:cNvGrpSpPr/>
            <p:nvPr/>
          </p:nvGrpSpPr>
          <p:grpSpPr>
            <a:xfrm flipH="1" rot="-2700000">
              <a:off x="526244" y="2047120"/>
              <a:ext cx="182912" cy="182969"/>
              <a:chOff x="3052932" y="2641078"/>
              <a:chExt cx="616189" cy="616674"/>
            </a:xfrm>
          </p:grpSpPr>
          <p:sp>
            <p:nvSpPr>
              <p:cNvPr id="3217" name="Google Shape;3217;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120"/>
            <p:cNvGrpSpPr/>
            <p:nvPr/>
          </p:nvGrpSpPr>
          <p:grpSpPr>
            <a:xfrm flipH="1">
              <a:off x="8252882" y="-200679"/>
              <a:ext cx="503917" cy="503917"/>
              <a:chOff x="320471" y="3391693"/>
              <a:chExt cx="615660" cy="615660"/>
            </a:xfrm>
          </p:grpSpPr>
          <p:sp>
            <p:nvSpPr>
              <p:cNvPr id="3222" name="Google Shape;3222;p12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120"/>
            <p:cNvGrpSpPr/>
            <p:nvPr/>
          </p:nvGrpSpPr>
          <p:grpSpPr>
            <a:xfrm flipH="1" rot="-2700000">
              <a:off x="-122631" y="2480270"/>
              <a:ext cx="182912" cy="182969"/>
              <a:chOff x="3052932" y="2641078"/>
              <a:chExt cx="616189" cy="616674"/>
            </a:xfrm>
          </p:grpSpPr>
          <p:sp>
            <p:nvSpPr>
              <p:cNvPr id="3230" name="Google Shape;3230;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120"/>
            <p:cNvGrpSpPr/>
            <p:nvPr/>
          </p:nvGrpSpPr>
          <p:grpSpPr>
            <a:xfrm flipH="1" rot="-2700000">
              <a:off x="8794694" y="646945"/>
              <a:ext cx="182912" cy="182969"/>
              <a:chOff x="3052932" y="2641078"/>
              <a:chExt cx="616189" cy="616674"/>
            </a:xfrm>
          </p:grpSpPr>
          <p:sp>
            <p:nvSpPr>
              <p:cNvPr id="3235" name="Google Shape;3235;p12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239" name="Shape 3239"/>
        <p:cNvGrpSpPr/>
        <p:nvPr/>
      </p:nvGrpSpPr>
      <p:grpSpPr>
        <a:xfrm>
          <a:off x="0" y="0"/>
          <a:ext cx="0" cy="0"/>
          <a:chOff x="0" y="0"/>
          <a:chExt cx="0" cy="0"/>
        </a:xfrm>
      </p:grpSpPr>
      <p:pic>
        <p:nvPicPr>
          <p:cNvPr id="3240" name="Google Shape;3240;p1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241" name="Google Shape;3241;p1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42" name="Google Shape;3242;p121"/>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43" name="Google Shape;3243;p121"/>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4" name="Google Shape;3244;p121"/>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5" name="Google Shape;3245;p121"/>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46" name="Google Shape;3246;p121"/>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47" name="Google Shape;3247;p121"/>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248" name="Google Shape;3248;p121"/>
          <p:cNvGrpSpPr/>
          <p:nvPr/>
        </p:nvGrpSpPr>
        <p:grpSpPr>
          <a:xfrm>
            <a:off x="-120162" y="-50349"/>
            <a:ext cx="9264167" cy="5118911"/>
            <a:chOff x="-120162" y="-50349"/>
            <a:chExt cx="9264167" cy="5118911"/>
          </a:xfrm>
        </p:grpSpPr>
        <p:grpSp>
          <p:nvGrpSpPr>
            <p:cNvPr id="3249" name="Google Shape;3249;p121"/>
            <p:cNvGrpSpPr/>
            <p:nvPr/>
          </p:nvGrpSpPr>
          <p:grpSpPr>
            <a:xfrm rot="10800000">
              <a:off x="182490" y="4564645"/>
              <a:ext cx="503917" cy="503917"/>
              <a:chOff x="320471" y="3391693"/>
              <a:chExt cx="615660" cy="615660"/>
            </a:xfrm>
          </p:grpSpPr>
          <p:sp>
            <p:nvSpPr>
              <p:cNvPr id="3250" name="Google Shape;3250;p12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121"/>
            <p:cNvGrpSpPr/>
            <p:nvPr/>
          </p:nvGrpSpPr>
          <p:grpSpPr>
            <a:xfrm rot="-8100000">
              <a:off x="220402" y="4057370"/>
              <a:ext cx="182912" cy="182969"/>
              <a:chOff x="3052932" y="2641078"/>
              <a:chExt cx="616189" cy="616674"/>
            </a:xfrm>
          </p:grpSpPr>
          <p:sp>
            <p:nvSpPr>
              <p:cNvPr id="3258" name="Google Shape;3258;p1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121"/>
            <p:cNvGrpSpPr/>
            <p:nvPr/>
          </p:nvGrpSpPr>
          <p:grpSpPr>
            <a:xfrm rot="-8100000">
              <a:off x="1026902" y="4683095"/>
              <a:ext cx="182912" cy="182969"/>
              <a:chOff x="3052932" y="2641078"/>
              <a:chExt cx="616189" cy="616674"/>
            </a:xfrm>
          </p:grpSpPr>
          <p:sp>
            <p:nvSpPr>
              <p:cNvPr id="3263" name="Google Shape;3263;p1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121"/>
            <p:cNvGrpSpPr/>
            <p:nvPr/>
          </p:nvGrpSpPr>
          <p:grpSpPr>
            <a:xfrm>
              <a:off x="8564566" y="502970"/>
              <a:ext cx="579439" cy="579439"/>
              <a:chOff x="1785966" y="4166970"/>
              <a:chExt cx="579439" cy="579439"/>
            </a:xfrm>
          </p:grpSpPr>
          <p:sp>
            <p:nvSpPr>
              <p:cNvPr id="3268" name="Google Shape;3268;p12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121"/>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1"/>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121"/>
            <p:cNvGrpSpPr/>
            <p:nvPr/>
          </p:nvGrpSpPr>
          <p:grpSpPr>
            <a:xfrm>
              <a:off x="-120162" y="3217149"/>
              <a:ext cx="224337" cy="112456"/>
              <a:chOff x="3585563" y="2029124"/>
              <a:chExt cx="224337" cy="112456"/>
            </a:xfrm>
          </p:grpSpPr>
          <p:sp>
            <p:nvSpPr>
              <p:cNvPr id="3273" name="Google Shape;3273;p121"/>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1"/>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275" name="Shape 3275"/>
        <p:cNvGrpSpPr/>
        <p:nvPr/>
      </p:nvGrpSpPr>
      <p:grpSpPr>
        <a:xfrm>
          <a:off x="0" y="0"/>
          <a:ext cx="0" cy="0"/>
          <a:chOff x="0" y="0"/>
          <a:chExt cx="0" cy="0"/>
        </a:xfrm>
      </p:grpSpPr>
      <p:pic>
        <p:nvPicPr>
          <p:cNvPr id="3276" name="Google Shape;3276;p12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277" name="Google Shape;3277;p1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78" name="Google Shape;3278;p122"/>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279" name="Google Shape;3279;p122"/>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280" name="Google Shape;3280;p122"/>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281" name="Google Shape;3281;p122"/>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82" name="Google Shape;3282;p122"/>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83" name="Google Shape;3283;p122"/>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284" name="Google Shape;3284;p122"/>
          <p:cNvGrpSpPr/>
          <p:nvPr/>
        </p:nvGrpSpPr>
        <p:grpSpPr>
          <a:xfrm>
            <a:off x="201817" y="-200679"/>
            <a:ext cx="8595353" cy="5193018"/>
            <a:chOff x="201817" y="-200679"/>
            <a:chExt cx="8595353" cy="5193018"/>
          </a:xfrm>
        </p:grpSpPr>
        <p:grpSp>
          <p:nvGrpSpPr>
            <p:cNvPr id="3285" name="Google Shape;3285;p122"/>
            <p:cNvGrpSpPr/>
            <p:nvPr/>
          </p:nvGrpSpPr>
          <p:grpSpPr>
            <a:xfrm flipH="1">
              <a:off x="8437167" y="4920072"/>
              <a:ext cx="360003" cy="72268"/>
              <a:chOff x="1651496" y="2388946"/>
              <a:chExt cx="285264" cy="57265"/>
            </a:xfrm>
          </p:grpSpPr>
          <p:sp>
            <p:nvSpPr>
              <p:cNvPr id="3286" name="Google Shape;3286;p12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122"/>
            <p:cNvGrpSpPr/>
            <p:nvPr/>
          </p:nvGrpSpPr>
          <p:grpSpPr>
            <a:xfrm flipH="1" rot="-2700000">
              <a:off x="8525719" y="4646370"/>
              <a:ext cx="182912" cy="182969"/>
              <a:chOff x="3052932" y="2641078"/>
              <a:chExt cx="616189" cy="616674"/>
            </a:xfrm>
          </p:grpSpPr>
          <p:sp>
            <p:nvSpPr>
              <p:cNvPr id="3289" name="Google Shape;3289;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122"/>
            <p:cNvGrpSpPr/>
            <p:nvPr/>
          </p:nvGrpSpPr>
          <p:grpSpPr>
            <a:xfrm flipH="1">
              <a:off x="229632" y="77421"/>
              <a:ext cx="503917" cy="503917"/>
              <a:chOff x="320471" y="3391693"/>
              <a:chExt cx="615660" cy="615660"/>
            </a:xfrm>
          </p:grpSpPr>
          <p:sp>
            <p:nvSpPr>
              <p:cNvPr id="3294" name="Google Shape;3294;p12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122"/>
            <p:cNvGrpSpPr/>
            <p:nvPr/>
          </p:nvGrpSpPr>
          <p:grpSpPr>
            <a:xfrm flipH="1" rot="-2700000">
              <a:off x="267544" y="905645"/>
              <a:ext cx="182912" cy="182969"/>
              <a:chOff x="3052932" y="2641078"/>
              <a:chExt cx="616189" cy="616674"/>
            </a:xfrm>
          </p:grpSpPr>
          <p:sp>
            <p:nvSpPr>
              <p:cNvPr id="3302" name="Google Shape;3302;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122"/>
            <p:cNvGrpSpPr/>
            <p:nvPr/>
          </p:nvGrpSpPr>
          <p:grpSpPr>
            <a:xfrm flipH="1" rot="-2700000">
              <a:off x="1074044" y="279920"/>
              <a:ext cx="182912" cy="182969"/>
              <a:chOff x="3052932" y="2641078"/>
              <a:chExt cx="616189" cy="616674"/>
            </a:xfrm>
          </p:grpSpPr>
          <p:sp>
            <p:nvSpPr>
              <p:cNvPr id="3307" name="Google Shape;3307;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122"/>
            <p:cNvGrpSpPr/>
            <p:nvPr/>
          </p:nvGrpSpPr>
          <p:grpSpPr>
            <a:xfrm flipH="1">
              <a:off x="8252882" y="-200679"/>
              <a:ext cx="503917" cy="503917"/>
              <a:chOff x="320471" y="3391693"/>
              <a:chExt cx="615660" cy="615660"/>
            </a:xfrm>
          </p:grpSpPr>
          <p:sp>
            <p:nvSpPr>
              <p:cNvPr id="3312" name="Google Shape;3312;p12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122"/>
            <p:cNvGrpSpPr/>
            <p:nvPr/>
          </p:nvGrpSpPr>
          <p:grpSpPr>
            <a:xfrm flipH="1" rot="-2700000">
              <a:off x="239719" y="4305470"/>
              <a:ext cx="182912" cy="182969"/>
              <a:chOff x="3052932" y="2641078"/>
              <a:chExt cx="616189" cy="616674"/>
            </a:xfrm>
          </p:grpSpPr>
          <p:sp>
            <p:nvSpPr>
              <p:cNvPr id="3320" name="Google Shape;3320;p12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24" name="Shape 3324"/>
        <p:cNvGrpSpPr/>
        <p:nvPr/>
      </p:nvGrpSpPr>
      <p:grpSpPr>
        <a:xfrm>
          <a:off x="0" y="0"/>
          <a:ext cx="0" cy="0"/>
          <a:chOff x="0" y="0"/>
          <a:chExt cx="0" cy="0"/>
        </a:xfrm>
      </p:grpSpPr>
      <p:pic>
        <p:nvPicPr>
          <p:cNvPr id="3325" name="Google Shape;3325;p1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326" name="Google Shape;3326;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327" name="Google Shape;3327;p123"/>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28" name="Google Shape;3328;p123"/>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29" name="Google Shape;3329;p123"/>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0" name="Google Shape;3330;p123"/>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1" name="Google Shape;3331;p123"/>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32" name="Google Shape;3332;p123"/>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33" name="Google Shape;3333;p123"/>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34" name="Google Shape;3334;p123"/>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335" name="Google Shape;3335;p123"/>
          <p:cNvGrpSpPr/>
          <p:nvPr/>
        </p:nvGrpSpPr>
        <p:grpSpPr>
          <a:xfrm>
            <a:off x="-433710" y="2094186"/>
            <a:ext cx="9850940" cy="3160793"/>
            <a:chOff x="-433710" y="2094186"/>
            <a:chExt cx="9850940" cy="3160793"/>
          </a:xfrm>
        </p:grpSpPr>
        <p:grpSp>
          <p:nvGrpSpPr>
            <p:cNvPr id="3336" name="Google Shape;3336;p123"/>
            <p:cNvGrpSpPr/>
            <p:nvPr/>
          </p:nvGrpSpPr>
          <p:grpSpPr>
            <a:xfrm flipH="1">
              <a:off x="41255" y="2607591"/>
              <a:ext cx="590810" cy="808075"/>
              <a:chOff x="3039785" y="4130220"/>
              <a:chExt cx="476998" cy="652410"/>
            </a:xfrm>
          </p:grpSpPr>
          <p:sp>
            <p:nvSpPr>
              <p:cNvPr id="3337" name="Google Shape;3337;p123"/>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3"/>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3"/>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3"/>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3"/>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3"/>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3"/>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123"/>
            <p:cNvGrpSpPr/>
            <p:nvPr/>
          </p:nvGrpSpPr>
          <p:grpSpPr>
            <a:xfrm flipH="1">
              <a:off x="366631" y="3623118"/>
              <a:ext cx="350074" cy="116600"/>
              <a:chOff x="5661878" y="3821883"/>
              <a:chExt cx="678174" cy="225882"/>
            </a:xfrm>
          </p:grpSpPr>
          <p:sp>
            <p:nvSpPr>
              <p:cNvPr id="3345" name="Google Shape;3345;p123"/>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3"/>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3"/>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8" name="Google Shape;3348;p123"/>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9" name="Google Shape;3349;p123"/>
            <p:cNvGrpSpPr/>
            <p:nvPr/>
          </p:nvGrpSpPr>
          <p:grpSpPr>
            <a:xfrm flipH="1">
              <a:off x="8572451" y="4023874"/>
              <a:ext cx="844779" cy="367245"/>
              <a:chOff x="1624187" y="402335"/>
              <a:chExt cx="1210805" cy="526366"/>
            </a:xfrm>
          </p:grpSpPr>
          <p:sp>
            <p:nvSpPr>
              <p:cNvPr id="3350" name="Google Shape;3350;p12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123"/>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3"/>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3"/>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57" name="Shape 3357"/>
        <p:cNvGrpSpPr/>
        <p:nvPr/>
      </p:nvGrpSpPr>
      <p:grpSpPr>
        <a:xfrm>
          <a:off x="0" y="0"/>
          <a:ext cx="0" cy="0"/>
          <a:chOff x="0" y="0"/>
          <a:chExt cx="0" cy="0"/>
        </a:xfrm>
      </p:grpSpPr>
      <p:pic>
        <p:nvPicPr>
          <p:cNvPr id="3358" name="Google Shape;3358;p12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359" name="Google Shape;3359;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60" name="Google Shape;3360;p124"/>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1" name="Google Shape;3361;p124"/>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2" name="Google Shape;3362;p124"/>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3" name="Google Shape;3363;p124"/>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4" name="Google Shape;3364;p124"/>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5" name="Google Shape;3365;p124"/>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66" name="Google Shape;3366;p124"/>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7" name="Google Shape;3367;p124"/>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8" name="Google Shape;3368;p124"/>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69" name="Google Shape;3369;p124"/>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70" name="Google Shape;3370;p124"/>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371" name="Google Shape;3371;p124"/>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372" name="Google Shape;3372;p124"/>
          <p:cNvGrpSpPr/>
          <p:nvPr/>
        </p:nvGrpSpPr>
        <p:grpSpPr>
          <a:xfrm>
            <a:off x="354217" y="-200679"/>
            <a:ext cx="8666953" cy="5193041"/>
            <a:chOff x="354217" y="-200679"/>
            <a:chExt cx="8666953" cy="5193041"/>
          </a:xfrm>
        </p:grpSpPr>
        <p:grpSp>
          <p:nvGrpSpPr>
            <p:cNvPr id="3373" name="Google Shape;3373;p124"/>
            <p:cNvGrpSpPr/>
            <p:nvPr/>
          </p:nvGrpSpPr>
          <p:grpSpPr>
            <a:xfrm flipH="1">
              <a:off x="8373487" y="4200790"/>
              <a:ext cx="647682" cy="791550"/>
              <a:chOff x="1594761" y="1818992"/>
              <a:chExt cx="513219" cy="627218"/>
            </a:xfrm>
          </p:grpSpPr>
          <p:sp>
            <p:nvSpPr>
              <p:cNvPr id="3374" name="Google Shape;3374;p12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124"/>
            <p:cNvGrpSpPr/>
            <p:nvPr/>
          </p:nvGrpSpPr>
          <p:grpSpPr>
            <a:xfrm flipH="1" rot="-2700000">
              <a:off x="7768769" y="4771520"/>
              <a:ext cx="182912" cy="182969"/>
              <a:chOff x="3052932" y="2641078"/>
              <a:chExt cx="616189" cy="616674"/>
            </a:xfrm>
          </p:grpSpPr>
          <p:sp>
            <p:nvSpPr>
              <p:cNvPr id="3384" name="Google Shape;3384;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124"/>
            <p:cNvGrpSpPr/>
            <p:nvPr/>
          </p:nvGrpSpPr>
          <p:grpSpPr>
            <a:xfrm flipH="1">
              <a:off x="382032" y="77421"/>
              <a:ext cx="503917" cy="503917"/>
              <a:chOff x="320471" y="3391693"/>
              <a:chExt cx="615660" cy="615660"/>
            </a:xfrm>
          </p:grpSpPr>
          <p:sp>
            <p:nvSpPr>
              <p:cNvPr id="3389" name="Google Shape;3389;p1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124"/>
            <p:cNvGrpSpPr/>
            <p:nvPr/>
          </p:nvGrpSpPr>
          <p:grpSpPr>
            <a:xfrm flipH="1" rot="-2700000">
              <a:off x="419944" y="905645"/>
              <a:ext cx="182912" cy="182969"/>
              <a:chOff x="3052932" y="2641078"/>
              <a:chExt cx="616189" cy="616674"/>
            </a:xfrm>
          </p:grpSpPr>
          <p:sp>
            <p:nvSpPr>
              <p:cNvPr id="3397" name="Google Shape;3397;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124"/>
            <p:cNvGrpSpPr/>
            <p:nvPr/>
          </p:nvGrpSpPr>
          <p:grpSpPr>
            <a:xfrm flipH="1" rot="-2700000">
              <a:off x="1226444" y="279920"/>
              <a:ext cx="182912" cy="182969"/>
              <a:chOff x="3052932" y="2641078"/>
              <a:chExt cx="616189" cy="616674"/>
            </a:xfrm>
          </p:grpSpPr>
          <p:sp>
            <p:nvSpPr>
              <p:cNvPr id="3402" name="Google Shape;3402;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124"/>
            <p:cNvGrpSpPr/>
            <p:nvPr/>
          </p:nvGrpSpPr>
          <p:grpSpPr>
            <a:xfrm flipH="1">
              <a:off x="8405282" y="-200679"/>
              <a:ext cx="503917" cy="503917"/>
              <a:chOff x="320471" y="3391693"/>
              <a:chExt cx="615660" cy="615660"/>
            </a:xfrm>
          </p:grpSpPr>
          <p:sp>
            <p:nvSpPr>
              <p:cNvPr id="3407" name="Google Shape;3407;p1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124"/>
            <p:cNvGrpSpPr/>
            <p:nvPr/>
          </p:nvGrpSpPr>
          <p:grpSpPr>
            <a:xfrm flipH="1" rot="-2700000">
              <a:off x="392119" y="4305470"/>
              <a:ext cx="182912" cy="182969"/>
              <a:chOff x="3052932" y="2641078"/>
              <a:chExt cx="616189" cy="616674"/>
            </a:xfrm>
          </p:grpSpPr>
          <p:sp>
            <p:nvSpPr>
              <p:cNvPr id="3415" name="Google Shape;3415;p1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419" name="Shape 3419"/>
        <p:cNvGrpSpPr/>
        <p:nvPr/>
      </p:nvGrpSpPr>
      <p:grpSpPr>
        <a:xfrm>
          <a:off x="0" y="0"/>
          <a:ext cx="0" cy="0"/>
          <a:chOff x="0" y="0"/>
          <a:chExt cx="0" cy="0"/>
        </a:xfrm>
      </p:grpSpPr>
      <p:pic>
        <p:nvPicPr>
          <p:cNvPr id="3420" name="Google Shape;3420;p125"/>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3421" name="Google Shape;3421;p125"/>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22" name="Google Shape;3422;p125"/>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23" name="Google Shape;3423;p125"/>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3424" name="Google Shape;3424;p125"/>
          <p:cNvGrpSpPr/>
          <p:nvPr/>
        </p:nvGrpSpPr>
        <p:grpSpPr>
          <a:xfrm>
            <a:off x="-544874" y="120146"/>
            <a:ext cx="9918584" cy="5227864"/>
            <a:chOff x="-544874" y="120146"/>
            <a:chExt cx="9918584" cy="5227864"/>
          </a:xfrm>
        </p:grpSpPr>
        <p:grpSp>
          <p:nvGrpSpPr>
            <p:cNvPr id="3425" name="Google Shape;3425;p125"/>
            <p:cNvGrpSpPr/>
            <p:nvPr/>
          </p:nvGrpSpPr>
          <p:grpSpPr>
            <a:xfrm flipH="1" rot="-2700000">
              <a:off x="8667329" y="4111995"/>
              <a:ext cx="182912" cy="182969"/>
              <a:chOff x="3052932" y="2641078"/>
              <a:chExt cx="616189" cy="616674"/>
            </a:xfrm>
          </p:grpSpPr>
          <p:sp>
            <p:nvSpPr>
              <p:cNvPr id="3426" name="Google Shape;3426;p1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0" name="Google Shape;3430;p125"/>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125"/>
            <p:cNvGrpSpPr/>
            <p:nvPr/>
          </p:nvGrpSpPr>
          <p:grpSpPr>
            <a:xfrm flipH="1">
              <a:off x="-544874" y="3356239"/>
              <a:ext cx="1090011" cy="316808"/>
              <a:chOff x="1689834" y="1191289"/>
              <a:chExt cx="1090011" cy="316808"/>
            </a:xfrm>
          </p:grpSpPr>
          <p:sp>
            <p:nvSpPr>
              <p:cNvPr id="3432" name="Google Shape;3432;p12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125"/>
            <p:cNvGrpSpPr/>
            <p:nvPr/>
          </p:nvGrpSpPr>
          <p:grpSpPr>
            <a:xfrm flipH="1">
              <a:off x="1090542" y="234538"/>
              <a:ext cx="978694" cy="425409"/>
              <a:chOff x="1624187" y="402335"/>
              <a:chExt cx="1210805" cy="526366"/>
            </a:xfrm>
          </p:grpSpPr>
          <p:sp>
            <p:nvSpPr>
              <p:cNvPr id="3436" name="Google Shape;3436;p12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125"/>
            <p:cNvGrpSpPr/>
            <p:nvPr/>
          </p:nvGrpSpPr>
          <p:grpSpPr>
            <a:xfrm flipH="1" rot="-2700000">
              <a:off x="1279079" y="4792145"/>
              <a:ext cx="182912" cy="182969"/>
              <a:chOff x="3052932" y="2641078"/>
              <a:chExt cx="616189" cy="616674"/>
            </a:xfrm>
          </p:grpSpPr>
          <p:sp>
            <p:nvSpPr>
              <p:cNvPr id="3441" name="Google Shape;3441;p1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125"/>
            <p:cNvGrpSpPr/>
            <p:nvPr/>
          </p:nvGrpSpPr>
          <p:grpSpPr>
            <a:xfrm flipH="1" rot="-5400000">
              <a:off x="8653000" y="1169573"/>
              <a:ext cx="616127" cy="825294"/>
              <a:chOff x="409235" y="4100794"/>
              <a:chExt cx="509028" cy="681836"/>
            </a:xfrm>
          </p:grpSpPr>
          <p:sp>
            <p:nvSpPr>
              <p:cNvPr id="3446" name="Google Shape;3446;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125"/>
            <p:cNvGrpSpPr/>
            <p:nvPr/>
          </p:nvGrpSpPr>
          <p:grpSpPr>
            <a:xfrm flipH="1">
              <a:off x="207345" y="491866"/>
              <a:ext cx="552091" cy="739519"/>
              <a:chOff x="409235" y="4100794"/>
              <a:chExt cx="509028" cy="681836"/>
            </a:xfrm>
          </p:grpSpPr>
          <p:sp>
            <p:nvSpPr>
              <p:cNvPr id="3449" name="Google Shape;3449;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125"/>
            <p:cNvGrpSpPr/>
            <p:nvPr/>
          </p:nvGrpSpPr>
          <p:grpSpPr>
            <a:xfrm>
              <a:off x="208786" y="3931759"/>
              <a:ext cx="694080" cy="949321"/>
              <a:chOff x="3039785" y="4130220"/>
              <a:chExt cx="476998" cy="652410"/>
            </a:xfrm>
          </p:grpSpPr>
          <p:sp>
            <p:nvSpPr>
              <p:cNvPr id="3452" name="Google Shape;3452;p125"/>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5"/>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5"/>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5"/>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5"/>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5"/>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5"/>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125"/>
            <p:cNvGrpSpPr/>
            <p:nvPr/>
          </p:nvGrpSpPr>
          <p:grpSpPr>
            <a:xfrm>
              <a:off x="8716630" y="120146"/>
              <a:ext cx="258725" cy="258927"/>
              <a:chOff x="1673025" y="3369590"/>
              <a:chExt cx="677645" cy="678174"/>
            </a:xfrm>
          </p:grpSpPr>
          <p:sp>
            <p:nvSpPr>
              <p:cNvPr id="3460" name="Google Shape;3460;p12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125"/>
            <p:cNvGrpSpPr/>
            <p:nvPr/>
          </p:nvGrpSpPr>
          <p:grpSpPr>
            <a:xfrm flipH="1">
              <a:off x="8152858" y="4608491"/>
              <a:ext cx="552091" cy="739519"/>
              <a:chOff x="409235" y="4100794"/>
              <a:chExt cx="509028" cy="681836"/>
            </a:xfrm>
          </p:grpSpPr>
          <p:sp>
            <p:nvSpPr>
              <p:cNvPr id="3467" name="Google Shape;3467;p12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5" name="Google Shape;55;p14"/>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6" name="Google Shape;56;p14"/>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7" name="Google Shape;57;p14"/>
          <p:cNvGrpSpPr/>
          <p:nvPr/>
        </p:nvGrpSpPr>
        <p:grpSpPr>
          <a:xfrm>
            <a:off x="-160524" y="242913"/>
            <a:ext cx="9353869" cy="4900579"/>
            <a:chOff x="-160524" y="242913"/>
            <a:chExt cx="9353869" cy="4900579"/>
          </a:xfrm>
        </p:grpSpPr>
        <p:grpSp>
          <p:nvGrpSpPr>
            <p:cNvPr id="58" name="Google Shape;58;p14"/>
            <p:cNvGrpSpPr/>
            <p:nvPr/>
          </p:nvGrpSpPr>
          <p:grpSpPr>
            <a:xfrm rot="2700000">
              <a:off x="1417305" y="4792145"/>
              <a:ext cx="182912" cy="182969"/>
              <a:chOff x="3052932" y="2641078"/>
              <a:chExt cx="616189" cy="616674"/>
            </a:xfrm>
          </p:grpSpPr>
          <p:sp>
            <p:nvSpPr>
              <p:cNvPr id="59" name="Google Shape;59;p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8061701" y="280965"/>
              <a:ext cx="734380" cy="558925"/>
              <a:chOff x="3000389" y="360865"/>
              <a:chExt cx="734380" cy="558925"/>
            </a:xfrm>
          </p:grpSpPr>
          <p:sp>
            <p:nvSpPr>
              <p:cNvPr id="64" name="Google Shape;64;p1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4"/>
            <p:cNvGrpSpPr/>
            <p:nvPr/>
          </p:nvGrpSpPr>
          <p:grpSpPr>
            <a:xfrm>
              <a:off x="8103334" y="1257914"/>
              <a:ext cx="1090011" cy="316808"/>
              <a:chOff x="1689834" y="1191289"/>
              <a:chExt cx="1090011" cy="316808"/>
            </a:xfrm>
          </p:grpSpPr>
          <p:sp>
            <p:nvSpPr>
              <p:cNvPr id="69" name="Google Shape;69;p1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4"/>
            <p:cNvGrpSpPr/>
            <p:nvPr/>
          </p:nvGrpSpPr>
          <p:grpSpPr>
            <a:xfrm>
              <a:off x="6712911" y="242913"/>
              <a:ext cx="978694" cy="425409"/>
              <a:chOff x="1624187" y="402335"/>
              <a:chExt cx="1210805" cy="526366"/>
            </a:xfrm>
          </p:grpSpPr>
          <p:sp>
            <p:nvSpPr>
              <p:cNvPr id="73" name="Google Shape;73;p1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4"/>
            <p:cNvGrpSpPr/>
            <p:nvPr/>
          </p:nvGrpSpPr>
          <p:grpSpPr>
            <a:xfrm>
              <a:off x="-160524" y="1257915"/>
              <a:ext cx="734380" cy="558925"/>
              <a:chOff x="3000389" y="360865"/>
              <a:chExt cx="734380" cy="558925"/>
            </a:xfrm>
          </p:grpSpPr>
          <p:sp>
            <p:nvSpPr>
              <p:cNvPr id="78" name="Google Shape;78;p1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4"/>
            <p:cNvGrpSpPr/>
            <p:nvPr/>
          </p:nvGrpSpPr>
          <p:grpSpPr>
            <a:xfrm>
              <a:off x="8024316" y="4122658"/>
              <a:ext cx="809129" cy="809129"/>
              <a:chOff x="1785966" y="4166970"/>
              <a:chExt cx="579439" cy="579439"/>
            </a:xfrm>
          </p:grpSpPr>
          <p:sp>
            <p:nvSpPr>
              <p:cNvPr id="82" name="Google Shape;82;p1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rot="2700000">
              <a:off x="7236605" y="4868620"/>
              <a:ext cx="182912" cy="182969"/>
              <a:chOff x="3052932" y="2641078"/>
              <a:chExt cx="616189" cy="616674"/>
            </a:xfrm>
          </p:grpSpPr>
          <p:sp>
            <p:nvSpPr>
              <p:cNvPr id="85" name="Google Shape;85;p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4"/>
            <p:cNvGrpSpPr/>
            <p:nvPr/>
          </p:nvGrpSpPr>
          <p:grpSpPr>
            <a:xfrm>
              <a:off x="238509" y="3672991"/>
              <a:ext cx="390267" cy="390267"/>
              <a:chOff x="320471" y="3391693"/>
              <a:chExt cx="615660" cy="615660"/>
            </a:xfrm>
          </p:grpSpPr>
          <p:sp>
            <p:nvSpPr>
              <p:cNvPr id="90" name="Google Shape;90;p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4"/>
            <p:cNvGrpSpPr/>
            <p:nvPr/>
          </p:nvGrpSpPr>
          <p:grpSpPr>
            <a:xfrm>
              <a:off x="460585" y="4461656"/>
              <a:ext cx="509028" cy="681836"/>
              <a:chOff x="409235" y="4100794"/>
              <a:chExt cx="509028" cy="681836"/>
            </a:xfrm>
          </p:grpSpPr>
          <p:sp>
            <p:nvSpPr>
              <p:cNvPr id="98" name="Google Shape;98;p1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469" name="Shape 3469"/>
        <p:cNvGrpSpPr/>
        <p:nvPr/>
      </p:nvGrpSpPr>
      <p:grpSpPr>
        <a:xfrm>
          <a:off x="0" y="0"/>
          <a:ext cx="0" cy="0"/>
          <a:chOff x="0" y="0"/>
          <a:chExt cx="0" cy="0"/>
        </a:xfrm>
      </p:grpSpPr>
      <p:pic>
        <p:nvPicPr>
          <p:cNvPr id="3470" name="Google Shape;3470;p1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3471" name="Google Shape;3471;p126"/>
          <p:cNvGrpSpPr/>
          <p:nvPr/>
        </p:nvGrpSpPr>
        <p:grpSpPr>
          <a:xfrm>
            <a:off x="201817" y="-200679"/>
            <a:ext cx="8595353" cy="5193018"/>
            <a:chOff x="201817" y="-200679"/>
            <a:chExt cx="8595353" cy="5193018"/>
          </a:xfrm>
        </p:grpSpPr>
        <p:grpSp>
          <p:nvGrpSpPr>
            <p:cNvPr id="3472" name="Google Shape;3472;p126"/>
            <p:cNvGrpSpPr/>
            <p:nvPr/>
          </p:nvGrpSpPr>
          <p:grpSpPr>
            <a:xfrm flipH="1">
              <a:off x="8437167" y="4920072"/>
              <a:ext cx="360003" cy="72268"/>
              <a:chOff x="1651496" y="2388946"/>
              <a:chExt cx="285264" cy="57265"/>
            </a:xfrm>
          </p:grpSpPr>
          <p:sp>
            <p:nvSpPr>
              <p:cNvPr id="3473" name="Google Shape;3473;p12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126"/>
            <p:cNvGrpSpPr/>
            <p:nvPr/>
          </p:nvGrpSpPr>
          <p:grpSpPr>
            <a:xfrm flipH="1" rot="-2700000">
              <a:off x="8525719" y="4646370"/>
              <a:ext cx="182912" cy="182969"/>
              <a:chOff x="3052932" y="2641078"/>
              <a:chExt cx="616189" cy="616674"/>
            </a:xfrm>
          </p:grpSpPr>
          <p:sp>
            <p:nvSpPr>
              <p:cNvPr id="3476" name="Google Shape;3476;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126"/>
            <p:cNvGrpSpPr/>
            <p:nvPr/>
          </p:nvGrpSpPr>
          <p:grpSpPr>
            <a:xfrm flipH="1">
              <a:off x="229632" y="77421"/>
              <a:ext cx="503917" cy="503917"/>
              <a:chOff x="320471" y="3391693"/>
              <a:chExt cx="615660" cy="615660"/>
            </a:xfrm>
          </p:grpSpPr>
          <p:sp>
            <p:nvSpPr>
              <p:cNvPr id="3481" name="Google Shape;3481;p12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126"/>
            <p:cNvGrpSpPr/>
            <p:nvPr/>
          </p:nvGrpSpPr>
          <p:grpSpPr>
            <a:xfrm flipH="1" rot="-2700000">
              <a:off x="267544" y="905645"/>
              <a:ext cx="182912" cy="182969"/>
              <a:chOff x="3052932" y="2641078"/>
              <a:chExt cx="616189" cy="616674"/>
            </a:xfrm>
          </p:grpSpPr>
          <p:sp>
            <p:nvSpPr>
              <p:cNvPr id="3489" name="Google Shape;3489;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126"/>
            <p:cNvGrpSpPr/>
            <p:nvPr/>
          </p:nvGrpSpPr>
          <p:grpSpPr>
            <a:xfrm flipH="1" rot="-2700000">
              <a:off x="1074044" y="279920"/>
              <a:ext cx="182912" cy="182969"/>
              <a:chOff x="3052932" y="2641078"/>
              <a:chExt cx="616189" cy="616674"/>
            </a:xfrm>
          </p:grpSpPr>
          <p:sp>
            <p:nvSpPr>
              <p:cNvPr id="3494" name="Google Shape;3494;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126"/>
            <p:cNvGrpSpPr/>
            <p:nvPr/>
          </p:nvGrpSpPr>
          <p:grpSpPr>
            <a:xfrm flipH="1">
              <a:off x="8252882" y="-200679"/>
              <a:ext cx="503917" cy="503917"/>
              <a:chOff x="320471" y="3391693"/>
              <a:chExt cx="615660" cy="615660"/>
            </a:xfrm>
          </p:grpSpPr>
          <p:sp>
            <p:nvSpPr>
              <p:cNvPr id="3499" name="Google Shape;3499;p12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126"/>
            <p:cNvGrpSpPr/>
            <p:nvPr/>
          </p:nvGrpSpPr>
          <p:grpSpPr>
            <a:xfrm flipH="1" rot="-2700000">
              <a:off x="239719" y="4305470"/>
              <a:ext cx="182912" cy="182969"/>
              <a:chOff x="3052932" y="2641078"/>
              <a:chExt cx="616189" cy="616674"/>
            </a:xfrm>
          </p:grpSpPr>
          <p:sp>
            <p:nvSpPr>
              <p:cNvPr id="3507" name="Google Shape;3507;p1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511" name="Shape 3511"/>
        <p:cNvGrpSpPr/>
        <p:nvPr/>
      </p:nvGrpSpPr>
      <p:grpSpPr>
        <a:xfrm>
          <a:off x="0" y="0"/>
          <a:ext cx="0" cy="0"/>
          <a:chOff x="0" y="0"/>
          <a:chExt cx="0" cy="0"/>
        </a:xfrm>
      </p:grpSpPr>
      <p:pic>
        <p:nvPicPr>
          <p:cNvPr id="3512" name="Google Shape;3512;p1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3513" name="Google Shape;3513;p127"/>
          <p:cNvGrpSpPr/>
          <p:nvPr/>
        </p:nvGrpSpPr>
        <p:grpSpPr>
          <a:xfrm>
            <a:off x="201817" y="-200679"/>
            <a:ext cx="8666953" cy="5193041"/>
            <a:chOff x="201817" y="-200679"/>
            <a:chExt cx="8666953" cy="5193041"/>
          </a:xfrm>
        </p:grpSpPr>
        <p:grpSp>
          <p:nvGrpSpPr>
            <p:cNvPr id="3514" name="Google Shape;3514;p127"/>
            <p:cNvGrpSpPr/>
            <p:nvPr/>
          </p:nvGrpSpPr>
          <p:grpSpPr>
            <a:xfrm>
              <a:off x="201817" y="4200790"/>
              <a:ext cx="647682" cy="791550"/>
              <a:chOff x="1594761" y="1818992"/>
              <a:chExt cx="513219" cy="627218"/>
            </a:xfrm>
          </p:grpSpPr>
          <p:sp>
            <p:nvSpPr>
              <p:cNvPr id="3515" name="Google Shape;3515;p12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127"/>
            <p:cNvGrpSpPr/>
            <p:nvPr/>
          </p:nvGrpSpPr>
          <p:grpSpPr>
            <a:xfrm rot="2700000">
              <a:off x="1271305" y="4771520"/>
              <a:ext cx="182912" cy="182969"/>
              <a:chOff x="3052932" y="2641078"/>
              <a:chExt cx="616189" cy="616674"/>
            </a:xfrm>
          </p:grpSpPr>
          <p:sp>
            <p:nvSpPr>
              <p:cNvPr id="3525" name="Google Shape;3525;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127"/>
            <p:cNvGrpSpPr/>
            <p:nvPr/>
          </p:nvGrpSpPr>
          <p:grpSpPr>
            <a:xfrm>
              <a:off x="8337036" y="77421"/>
              <a:ext cx="503917" cy="503917"/>
              <a:chOff x="320471" y="3391693"/>
              <a:chExt cx="615660" cy="615660"/>
            </a:xfrm>
          </p:grpSpPr>
          <p:sp>
            <p:nvSpPr>
              <p:cNvPr id="3530" name="Google Shape;3530;p12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127"/>
            <p:cNvGrpSpPr/>
            <p:nvPr/>
          </p:nvGrpSpPr>
          <p:grpSpPr>
            <a:xfrm rot="2700000">
              <a:off x="8620130" y="905645"/>
              <a:ext cx="182912" cy="182969"/>
              <a:chOff x="3052932" y="2641078"/>
              <a:chExt cx="616189" cy="616674"/>
            </a:xfrm>
          </p:grpSpPr>
          <p:sp>
            <p:nvSpPr>
              <p:cNvPr id="3538" name="Google Shape;3538;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127"/>
            <p:cNvGrpSpPr/>
            <p:nvPr/>
          </p:nvGrpSpPr>
          <p:grpSpPr>
            <a:xfrm rot="2700000">
              <a:off x="7813630" y="279920"/>
              <a:ext cx="182912" cy="182969"/>
              <a:chOff x="3052932" y="2641078"/>
              <a:chExt cx="616189" cy="616674"/>
            </a:xfrm>
          </p:grpSpPr>
          <p:sp>
            <p:nvSpPr>
              <p:cNvPr id="3543" name="Google Shape;3543;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127"/>
            <p:cNvGrpSpPr/>
            <p:nvPr/>
          </p:nvGrpSpPr>
          <p:grpSpPr>
            <a:xfrm>
              <a:off x="313786" y="-200679"/>
              <a:ext cx="503917" cy="503917"/>
              <a:chOff x="320471" y="3391693"/>
              <a:chExt cx="615660" cy="615660"/>
            </a:xfrm>
          </p:grpSpPr>
          <p:sp>
            <p:nvSpPr>
              <p:cNvPr id="3548" name="Google Shape;3548;p12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127"/>
            <p:cNvGrpSpPr/>
            <p:nvPr/>
          </p:nvGrpSpPr>
          <p:grpSpPr>
            <a:xfrm rot="2700000">
              <a:off x="8647955" y="4305470"/>
              <a:ext cx="182912" cy="182969"/>
              <a:chOff x="3052932" y="2641078"/>
              <a:chExt cx="616189" cy="616674"/>
            </a:xfrm>
          </p:grpSpPr>
          <p:sp>
            <p:nvSpPr>
              <p:cNvPr id="3556" name="Google Shape;3556;p12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63" name="Shape 3563"/>
        <p:cNvGrpSpPr/>
        <p:nvPr/>
      </p:nvGrpSpPr>
      <p:grpSpPr>
        <a:xfrm>
          <a:off x="0" y="0"/>
          <a:ext cx="0" cy="0"/>
          <a:chOff x="0" y="0"/>
          <a:chExt cx="0" cy="0"/>
        </a:xfrm>
      </p:grpSpPr>
      <p:pic>
        <p:nvPicPr>
          <p:cNvPr id="3564" name="Google Shape;3564;p12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565" name="Google Shape;3565;p129"/>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566" name="Google Shape;3566;p129"/>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567" name="Google Shape;3567;p129"/>
          <p:cNvGrpSpPr/>
          <p:nvPr/>
        </p:nvGrpSpPr>
        <p:grpSpPr>
          <a:xfrm>
            <a:off x="-160524" y="242913"/>
            <a:ext cx="9353869" cy="4900579"/>
            <a:chOff x="-160524" y="242913"/>
            <a:chExt cx="9353869" cy="4900579"/>
          </a:xfrm>
        </p:grpSpPr>
        <p:grpSp>
          <p:nvGrpSpPr>
            <p:cNvPr id="3568" name="Google Shape;3568;p129"/>
            <p:cNvGrpSpPr/>
            <p:nvPr/>
          </p:nvGrpSpPr>
          <p:grpSpPr>
            <a:xfrm rot="2700000">
              <a:off x="1417305" y="4792145"/>
              <a:ext cx="182912" cy="182969"/>
              <a:chOff x="3052932" y="2641078"/>
              <a:chExt cx="616189" cy="616674"/>
            </a:xfrm>
          </p:grpSpPr>
          <p:sp>
            <p:nvSpPr>
              <p:cNvPr id="3569" name="Google Shape;3569;p1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129"/>
            <p:cNvGrpSpPr/>
            <p:nvPr/>
          </p:nvGrpSpPr>
          <p:grpSpPr>
            <a:xfrm>
              <a:off x="8061701" y="280965"/>
              <a:ext cx="734380" cy="558925"/>
              <a:chOff x="3000389" y="360865"/>
              <a:chExt cx="734380" cy="558925"/>
            </a:xfrm>
          </p:grpSpPr>
          <p:sp>
            <p:nvSpPr>
              <p:cNvPr id="3574" name="Google Shape;3574;p12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7" name="Google Shape;3577;p129"/>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8" name="Google Shape;3578;p129"/>
            <p:cNvGrpSpPr/>
            <p:nvPr/>
          </p:nvGrpSpPr>
          <p:grpSpPr>
            <a:xfrm>
              <a:off x="8103334" y="1257914"/>
              <a:ext cx="1090011" cy="316808"/>
              <a:chOff x="1689834" y="1191289"/>
              <a:chExt cx="1090011" cy="316808"/>
            </a:xfrm>
          </p:grpSpPr>
          <p:sp>
            <p:nvSpPr>
              <p:cNvPr id="3579" name="Google Shape;3579;p12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129"/>
            <p:cNvGrpSpPr/>
            <p:nvPr/>
          </p:nvGrpSpPr>
          <p:grpSpPr>
            <a:xfrm>
              <a:off x="6712911" y="242913"/>
              <a:ext cx="978694" cy="425409"/>
              <a:chOff x="1624187" y="402335"/>
              <a:chExt cx="1210805" cy="526366"/>
            </a:xfrm>
          </p:grpSpPr>
          <p:sp>
            <p:nvSpPr>
              <p:cNvPr id="3583" name="Google Shape;3583;p12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129"/>
            <p:cNvGrpSpPr/>
            <p:nvPr/>
          </p:nvGrpSpPr>
          <p:grpSpPr>
            <a:xfrm>
              <a:off x="-160524" y="1257915"/>
              <a:ext cx="734380" cy="558925"/>
              <a:chOff x="3000389" y="360865"/>
              <a:chExt cx="734380" cy="558925"/>
            </a:xfrm>
          </p:grpSpPr>
          <p:sp>
            <p:nvSpPr>
              <p:cNvPr id="3588" name="Google Shape;3588;p12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129"/>
            <p:cNvGrpSpPr/>
            <p:nvPr/>
          </p:nvGrpSpPr>
          <p:grpSpPr>
            <a:xfrm>
              <a:off x="8024316" y="4122658"/>
              <a:ext cx="809129" cy="809129"/>
              <a:chOff x="1785966" y="4166970"/>
              <a:chExt cx="579439" cy="579439"/>
            </a:xfrm>
          </p:grpSpPr>
          <p:sp>
            <p:nvSpPr>
              <p:cNvPr id="3592" name="Google Shape;3592;p12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129"/>
            <p:cNvGrpSpPr/>
            <p:nvPr/>
          </p:nvGrpSpPr>
          <p:grpSpPr>
            <a:xfrm rot="2700000">
              <a:off x="7236605" y="4868620"/>
              <a:ext cx="182912" cy="182969"/>
              <a:chOff x="3052932" y="2641078"/>
              <a:chExt cx="616189" cy="616674"/>
            </a:xfrm>
          </p:grpSpPr>
          <p:sp>
            <p:nvSpPr>
              <p:cNvPr id="3595" name="Google Shape;3595;p1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129"/>
            <p:cNvGrpSpPr/>
            <p:nvPr/>
          </p:nvGrpSpPr>
          <p:grpSpPr>
            <a:xfrm>
              <a:off x="238509" y="3672991"/>
              <a:ext cx="390267" cy="390267"/>
              <a:chOff x="320471" y="3391693"/>
              <a:chExt cx="615660" cy="615660"/>
            </a:xfrm>
          </p:grpSpPr>
          <p:sp>
            <p:nvSpPr>
              <p:cNvPr id="3600" name="Google Shape;3600;p12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129"/>
            <p:cNvGrpSpPr/>
            <p:nvPr/>
          </p:nvGrpSpPr>
          <p:grpSpPr>
            <a:xfrm>
              <a:off x="460585" y="4461656"/>
              <a:ext cx="509028" cy="681836"/>
              <a:chOff x="409235" y="4100794"/>
              <a:chExt cx="509028" cy="681836"/>
            </a:xfrm>
          </p:grpSpPr>
          <p:sp>
            <p:nvSpPr>
              <p:cNvPr id="3608" name="Google Shape;3608;p12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10" name="Shape 3610"/>
        <p:cNvGrpSpPr/>
        <p:nvPr/>
      </p:nvGrpSpPr>
      <p:grpSpPr>
        <a:xfrm>
          <a:off x="0" y="0"/>
          <a:ext cx="0" cy="0"/>
          <a:chOff x="0" y="0"/>
          <a:chExt cx="0" cy="0"/>
        </a:xfrm>
      </p:grpSpPr>
      <p:pic>
        <p:nvPicPr>
          <p:cNvPr id="3611" name="Google Shape;3611;p1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12" name="Google Shape;3612;p130"/>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613" name="Google Shape;3613;p130"/>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3614" name="Google Shape;3614;p130"/>
          <p:cNvGrpSpPr/>
          <p:nvPr/>
        </p:nvGrpSpPr>
        <p:grpSpPr>
          <a:xfrm>
            <a:off x="-101606" y="225802"/>
            <a:ext cx="9723103" cy="4716794"/>
            <a:chOff x="-101606" y="225802"/>
            <a:chExt cx="9723103" cy="4716794"/>
          </a:xfrm>
        </p:grpSpPr>
        <p:pic>
          <p:nvPicPr>
            <p:cNvPr id="3615" name="Google Shape;3615;p130"/>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3616" name="Google Shape;3616;p130"/>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0"/>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0"/>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0"/>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0"/>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130"/>
            <p:cNvGrpSpPr/>
            <p:nvPr/>
          </p:nvGrpSpPr>
          <p:grpSpPr>
            <a:xfrm>
              <a:off x="448134" y="4561314"/>
              <a:ext cx="1090011" cy="316808"/>
              <a:chOff x="1689834" y="1191289"/>
              <a:chExt cx="1090011" cy="316808"/>
            </a:xfrm>
          </p:grpSpPr>
          <p:sp>
            <p:nvSpPr>
              <p:cNvPr id="3622" name="Google Shape;3622;p13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130"/>
            <p:cNvGrpSpPr/>
            <p:nvPr/>
          </p:nvGrpSpPr>
          <p:grpSpPr>
            <a:xfrm>
              <a:off x="8428854" y="567045"/>
              <a:ext cx="1192643" cy="518418"/>
              <a:chOff x="1624187" y="402335"/>
              <a:chExt cx="1210805" cy="526366"/>
            </a:xfrm>
          </p:grpSpPr>
          <p:sp>
            <p:nvSpPr>
              <p:cNvPr id="3626" name="Google Shape;3626;p13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130"/>
            <p:cNvGrpSpPr/>
            <p:nvPr/>
          </p:nvGrpSpPr>
          <p:grpSpPr>
            <a:xfrm rot="-2700000">
              <a:off x="8300189" y="4372203"/>
              <a:ext cx="472267" cy="472636"/>
              <a:chOff x="1673025" y="3369590"/>
              <a:chExt cx="677645" cy="678174"/>
            </a:xfrm>
          </p:grpSpPr>
          <p:sp>
            <p:nvSpPr>
              <p:cNvPr id="3631" name="Google Shape;3631;p13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37" name="Shape 3637"/>
        <p:cNvGrpSpPr/>
        <p:nvPr/>
      </p:nvGrpSpPr>
      <p:grpSpPr>
        <a:xfrm>
          <a:off x="0" y="0"/>
          <a:ext cx="0" cy="0"/>
          <a:chOff x="0" y="0"/>
          <a:chExt cx="0" cy="0"/>
        </a:xfrm>
      </p:grpSpPr>
      <p:pic>
        <p:nvPicPr>
          <p:cNvPr id="3638" name="Google Shape;3638;p13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39" name="Google Shape;3639;p1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640" name="Google Shape;3640;p131"/>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641" name="Google Shape;3641;p131"/>
          <p:cNvGrpSpPr/>
          <p:nvPr/>
        </p:nvGrpSpPr>
        <p:grpSpPr>
          <a:xfrm>
            <a:off x="-617241" y="-146016"/>
            <a:ext cx="9868415" cy="5422412"/>
            <a:chOff x="-617241" y="-146016"/>
            <a:chExt cx="9868415" cy="5422412"/>
          </a:xfrm>
        </p:grpSpPr>
        <p:grpSp>
          <p:nvGrpSpPr>
            <p:cNvPr id="3642" name="Google Shape;3642;p131"/>
            <p:cNvGrpSpPr/>
            <p:nvPr/>
          </p:nvGrpSpPr>
          <p:grpSpPr>
            <a:xfrm>
              <a:off x="8524648" y="405804"/>
              <a:ext cx="726527" cy="571013"/>
              <a:chOff x="293648" y="1097804"/>
              <a:chExt cx="726527" cy="571013"/>
            </a:xfrm>
          </p:grpSpPr>
          <p:sp>
            <p:nvSpPr>
              <p:cNvPr id="3643" name="Google Shape;3643;p131"/>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131"/>
              <p:cNvGrpSpPr/>
              <p:nvPr/>
            </p:nvGrpSpPr>
            <p:grpSpPr>
              <a:xfrm>
                <a:off x="293648" y="1097804"/>
                <a:ext cx="726527" cy="571013"/>
                <a:chOff x="293648" y="1097804"/>
                <a:chExt cx="726527" cy="571013"/>
              </a:xfrm>
            </p:grpSpPr>
            <p:sp>
              <p:nvSpPr>
                <p:cNvPr id="3645" name="Google Shape;3645;p131"/>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1"/>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1"/>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1"/>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9" name="Google Shape;3649;p131"/>
            <p:cNvGrpSpPr/>
            <p:nvPr/>
          </p:nvGrpSpPr>
          <p:grpSpPr>
            <a:xfrm>
              <a:off x="-617241" y="3631014"/>
              <a:ext cx="1090011" cy="316808"/>
              <a:chOff x="1689834" y="1191289"/>
              <a:chExt cx="1090011" cy="316808"/>
            </a:xfrm>
          </p:grpSpPr>
          <p:sp>
            <p:nvSpPr>
              <p:cNvPr id="3650" name="Google Shape;3650;p13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131"/>
            <p:cNvGrpSpPr/>
            <p:nvPr/>
          </p:nvGrpSpPr>
          <p:grpSpPr>
            <a:xfrm>
              <a:off x="66951" y="4211814"/>
              <a:ext cx="726501" cy="726559"/>
              <a:chOff x="1785966" y="4166970"/>
              <a:chExt cx="579439" cy="579439"/>
            </a:xfrm>
          </p:grpSpPr>
          <p:sp>
            <p:nvSpPr>
              <p:cNvPr id="3654" name="Google Shape;3654;p13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131"/>
            <p:cNvGrpSpPr/>
            <p:nvPr/>
          </p:nvGrpSpPr>
          <p:grpSpPr>
            <a:xfrm rot="10800000">
              <a:off x="8037365" y="-146016"/>
              <a:ext cx="539420" cy="359789"/>
              <a:chOff x="4479753" y="3369590"/>
              <a:chExt cx="678174" cy="452337"/>
            </a:xfrm>
          </p:grpSpPr>
          <p:sp>
            <p:nvSpPr>
              <p:cNvPr id="3657" name="Google Shape;3657;p131"/>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1"/>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1"/>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131"/>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1"/>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2" name="Shape 3662"/>
        <p:cNvGrpSpPr/>
        <p:nvPr/>
      </p:nvGrpSpPr>
      <p:grpSpPr>
        <a:xfrm>
          <a:off x="0" y="0"/>
          <a:ext cx="0" cy="0"/>
          <a:chOff x="0" y="0"/>
          <a:chExt cx="0" cy="0"/>
        </a:xfrm>
      </p:grpSpPr>
      <p:pic>
        <p:nvPicPr>
          <p:cNvPr id="3663" name="Google Shape;3663;p1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64" name="Google Shape;3664;p132"/>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665" name="Google Shape;3665;p132"/>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666" name="Google Shape;3666;p132"/>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7" name="Google Shape;3667;p132"/>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8" name="Google Shape;3668;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669" name="Google Shape;3669;p132"/>
          <p:cNvGrpSpPr/>
          <p:nvPr/>
        </p:nvGrpSpPr>
        <p:grpSpPr>
          <a:xfrm>
            <a:off x="150986" y="141746"/>
            <a:ext cx="8776942" cy="4826541"/>
            <a:chOff x="150986" y="141746"/>
            <a:chExt cx="8776942" cy="4826541"/>
          </a:xfrm>
        </p:grpSpPr>
        <p:grpSp>
          <p:nvGrpSpPr>
            <p:cNvPr id="3670" name="Google Shape;3670;p132"/>
            <p:cNvGrpSpPr/>
            <p:nvPr/>
          </p:nvGrpSpPr>
          <p:grpSpPr>
            <a:xfrm>
              <a:off x="150986" y="283034"/>
              <a:ext cx="503917" cy="503917"/>
              <a:chOff x="320471" y="3391693"/>
              <a:chExt cx="615660" cy="615660"/>
            </a:xfrm>
          </p:grpSpPr>
          <p:sp>
            <p:nvSpPr>
              <p:cNvPr id="3671" name="Google Shape;3671;p1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132"/>
            <p:cNvGrpSpPr/>
            <p:nvPr/>
          </p:nvGrpSpPr>
          <p:grpSpPr>
            <a:xfrm>
              <a:off x="8424011" y="4426734"/>
              <a:ext cx="503917" cy="503917"/>
              <a:chOff x="320471" y="3391693"/>
              <a:chExt cx="615660" cy="615660"/>
            </a:xfrm>
          </p:grpSpPr>
          <p:sp>
            <p:nvSpPr>
              <p:cNvPr id="3679" name="Google Shape;3679;p1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132"/>
            <p:cNvGrpSpPr/>
            <p:nvPr/>
          </p:nvGrpSpPr>
          <p:grpSpPr>
            <a:xfrm rot="2700000">
              <a:off x="263180" y="1180795"/>
              <a:ext cx="182912" cy="182969"/>
              <a:chOff x="3052932" y="2641078"/>
              <a:chExt cx="616189" cy="616674"/>
            </a:xfrm>
          </p:grpSpPr>
          <p:sp>
            <p:nvSpPr>
              <p:cNvPr id="3687" name="Google Shape;3687;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132"/>
            <p:cNvGrpSpPr/>
            <p:nvPr/>
          </p:nvGrpSpPr>
          <p:grpSpPr>
            <a:xfrm rot="2700000">
              <a:off x="1148680" y="179620"/>
              <a:ext cx="182912" cy="182969"/>
              <a:chOff x="3052932" y="2641078"/>
              <a:chExt cx="616189" cy="616674"/>
            </a:xfrm>
          </p:grpSpPr>
          <p:sp>
            <p:nvSpPr>
              <p:cNvPr id="3692" name="Google Shape;3692;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132"/>
            <p:cNvGrpSpPr/>
            <p:nvPr/>
          </p:nvGrpSpPr>
          <p:grpSpPr>
            <a:xfrm rot="2700000">
              <a:off x="8584505" y="3906195"/>
              <a:ext cx="182912" cy="182969"/>
              <a:chOff x="3052932" y="2641078"/>
              <a:chExt cx="616189" cy="616674"/>
            </a:xfrm>
          </p:grpSpPr>
          <p:sp>
            <p:nvSpPr>
              <p:cNvPr id="3697" name="Google Shape;3697;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132"/>
            <p:cNvGrpSpPr/>
            <p:nvPr/>
          </p:nvGrpSpPr>
          <p:grpSpPr>
            <a:xfrm rot="2700000">
              <a:off x="7847530" y="4747445"/>
              <a:ext cx="182912" cy="182969"/>
              <a:chOff x="3052932" y="2641078"/>
              <a:chExt cx="616189" cy="616674"/>
            </a:xfrm>
          </p:grpSpPr>
          <p:sp>
            <p:nvSpPr>
              <p:cNvPr id="3702" name="Google Shape;3702;p1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06" name="Shape 3706"/>
        <p:cNvGrpSpPr/>
        <p:nvPr/>
      </p:nvGrpSpPr>
      <p:grpSpPr>
        <a:xfrm>
          <a:off x="0" y="0"/>
          <a:ext cx="0" cy="0"/>
          <a:chOff x="0" y="0"/>
          <a:chExt cx="0" cy="0"/>
        </a:xfrm>
      </p:grpSpPr>
      <p:pic>
        <p:nvPicPr>
          <p:cNvPr id="3707" name="Google Shape;3707;p13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08" name="Google Shape;3708;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709" name="Google Shape;3709;p133"/>
          <p:cNvGrpSpPr/>
          <p:nvPr/>
        </p:nvGrpSpPr>
        <p:grpSpPr>
          <a:xfrm>
            <a:off x="-241250" y="-83102"/>
            <a:ext cx="9994042" cy="3172454"/>
            <a:chOff x="-241250" y="-83102"/>
            <a:chExt cx="9994042" cy="3172454"/>
          </a:xfrm>
        </p:grpSpPr>
        <p:sp>
          <p:nvSpPr>
            <p:cNvPr id="3710" name="Google Shape;3710;p133"/>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3"/>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3"/>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3" name="Google Shape;3713;p133"/>
            <p:cNvGrpSpPr/>
            <p:nvPr/>
          </p:nvGrpSpPr>
          <p:grpSpPr>
            <a:xfrm>
              <a:off x="8888386" y="2680616"/>
              <a:ext cx="408736" cy="408736"/>
              <a:chOff x="3052403" y="3369590"/>
              <a:chExt cx="678174" cy="678174"/>
            </a:xfrm>
          </p:grpSpPr>
          <p:sp>
            <p:nvSpPr>
              <p:cNvPr id="3714" name="Google Shape;3714;p133"/>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3"/>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3"/>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3"/>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3"/>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3"/>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0" name="Google Shape;3720;p133"/>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133"/>
            <p:cNvGrpSpPr/>
            <p:nvPr/>
          </p:nvGrpSpPr>
          <p:grpSpPr>
            <a:xfrm>
              <a:off x="8541987" y="611135"/>
              <a:ext cx="1210805" cy="526366"/>
              <a:chOff x="1624187" y="402335"/>
              <a:chExt cx="1210805" cy="526366"/>
            </a:xfrm>
          </p:grpSpPr>
          <p:sp>
            <p:nvSpPr>
              <p:cNvPr id="3722" name="Google Shape;3722;p1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6" name="Google Shape;3726;p133"/>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27" name="Shape 3727"/>
        <p:cNvGrpSpPr/>
        <p:nvPr/>
      </p:nvGrpSpPr>
      <p:grpSpPr>
        <a:xfrm>
          <a:off x="0" y="0"/>
          <a:ext cx="0" cy="0"/>
          <a:chOff x="0" y="0"/>
          <a:chExt cx="0" cy="0"/>
        </a:xfrm>
      </p:grpSpPr>
      <p:pic>
        <p:nvPicPr>
          <p:cNvPr id="3728" name="Google Shape;3728;p1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29" name="Google Shape;3729;p134"/>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730" name="Google Shape;3730;p134"/>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3731" name="Google Shape;3731;p134"/>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3732" name="Google Shape;3732;p134"/>
          <p:cNvGrpSpPr/>
          <p:nvPr/>
        </p:nvGrpSpPr>
        <p:grpSpPr>
          <a:xfrm>
            <a:off x="-160524" y="493213"/>
            <a:ext cx="9451203" cy="4458936"/>
            <a:chOff x="-160524" y="493213"/>
            <a:chExt cx="9451203" cy="4458936"/>
          </a:xfrm>
        </p:grpSpPr>
        <p:grpSp>
          <p:nvGrpSpPr>
            <p:cNvPr id="3733" name="Google Shape;3733;p134"/>
            <p:cNvGrpSpPr/>
            <p:nvPr/>
          </p:nvGrpSpPr>
          <p:grpSpPr>
            <a:xfrm>
              <a:off x="8311986" y="493213"/>
              <a:ext cx="978694" cy="425409"/>
              <a:chOff x="1624187" y="402335"/>
              <a:chExt cx="1210805" cy="526366"/>
            </a:xfrm>
          </p:grpSpPr>
          <p:sp>
            <p:nvSpPr>
              <p:cNvPr id="3734" name="Google Shape;3734;p13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134"/>
            <p:cNvGrpSpPr/>
            <p:nvPr/>
          </p:nvGrpSpPr>
          <p:grpSpPr>
            <a:xfrm>
              <a:off x="-160524" y="1257915"/>
              <a:ext cx="734380" cy="558925"/>
              <a:chOff x="3000389" y="360865"/>
              <a:chExt cx="734380" cy="558925"/>
            </a:xfrm>
          </p:grpSpPr>
          <p:sp>
            <p:nvSpPr>
              <p:cNvPr id="3739" name="Google Shape;3739;p13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134"/>
            <p:cNvGrpSpPr/>
            <p:nvPr/>
          </p:nvGrpSpPr>
          <p:grpSpPr>
            <a:xfrm rot="7199631">
              <a:off x="7897744" y="4735676"/>
              <a:ext cx="182919" cy="183010"/>
              <a:chOff x="3052932" y="2641078"/>
              <a:chExt cx="616189" cy="616674"/>
            </a:xfrm>
          </p:grpSpPr>
          <p:sp>
            <p:nvSpPr>
              <p:cNvPr id="3743" name="Google Shape;3743;p1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134"/>
            <p:cNvGrpSpPr/>
            <p:nvPr/>
          </p:nvGrpSpPr>
          <p:grpSpPr>
            <a:xfrm rot="7199631">
              <a:off x="8709873" y="3965383"/>
              <a:ext cx="182919" cy="183010"/>
              <a:chOff x="3052932" y="2641078"/>
              <a:chExt cx="616189" cy="616674"/>
            </a:xfrm>
          </p:grpSpPr>
          <p:sp>
            <p:nvSpPr>
              <p:cNvPr id="3748" name="Google Shape;3748;p1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134"/>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53" name="Shape 3753"/>
        <p:cNvGrpSpPr/>
        <p:nvPr/>
      </p:nvGrpSpPr>
      <p:grpSpPr>
        <a:xfrm>
          <a:off x="0" y="0"/>
          <a:ext cx="0" cy="0"/>
          <a:chOff x="0" y="0"/>
          <a:chExt cx="0" cy="0"/>
        </a:xfrm>
      </p:grpSpPr>
      <p:pic>
        <p:nvPicPr>
          <p:cNvPr id="3754" name="Google Shape;3754;p1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55" name="Google Shape;3755;p13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6" name="Shape 3756"/>
        <p:cNvGrpSpPr/>
        <p:nvPr/>
      </p:nvGrpSpPr>
      <p:grpSpPr>
        <a:xfrm>
          <a:off x="0" y="0"/>
          <a:ext cx="0" cy="0"/>
          <a:chOff x="0" y="0"/>
          <a:chExt cx="0" cy="0"/>
        </a:xfrm>
      </p:grpSpPr>
      <p:pic>
        <p:nvPicPr>
          <p:cNvPr id="3757" name="Google Shape;3757;p13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58" name="Google Shape;3758;p136"/>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759" name="Google Shape;3759;p136"/>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2" name="Google Shape;102;p15"/>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03" name="Google Shape;103;p15"/>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104" name="Google Shape;104;p15"/>
          <p:cNvGrpSpPr/>
          <p:nvPr/>
        </p:nvGrpSpPr>
        <p:grpSpPr>
          <a:xfrm>
            <a:off x="-101606" y="225802"/>
            <a:ext cx="9723103" cy="4716794"/>
            <a:chOff x="-101606" y="225802"/>
            <a:chExt cx="9723103" cy="4716794"/>
          </a:xfrm>
        </p:grpSpPr>
        <p:pic>
          <p:nvPicPr>
            <p:cNvPr id="105" name="Google Shape;105;p15"/>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106" name="Google Shape;106;p15"/>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5"/>
            <p:cNvGrpSpPr/>
            <p:nvPr/>
          </p:nvGrpSpPr>
          <p:grpSpPr>
            <a:xfrm>
              <a:off x="448134" y="4561314"/>
              <a:ext cx="1090011" cy="316808"/>
              <a:chOff x="1689834" y="1191289"/>
              <a:chExt cx="1090011" cy="316808"/>
            </a:xfrm>
          </p:grpSpPr>
          <p:sp>
            <p:nvSpPr>
              <p:cNvPr id="112" name="Google Shape;112;p1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5"/>
            <p:cNvGrpSpPr/>
            <p:nvPr/>
          </p:nvGrpSpPr>
          <p:grpSpPr>
            <a:xfrm>
              <a:off x="8428854" y="567045"/>
              <a:ext cx="1192643" cy="518418"/>
              <a:chOff x="1624187" y="402335"/>
              <a:chExt cx="1210805" cy="526366"/>
            </a:xfrm>
          </p:grpSpPr>
          <p:sp>
            <p:nvSpPr>
              <p:cNvPr id="116" name="Google Shape;116;p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rot="-2700000">
              <a:off x="8300189" y="4372203"/>
              <a:ext cx="472267" cy="472636"/>
              <a:chOff x="1673025" y="3369590"/>
              <a:chExt cx="677645" cy="678174"/>
            </a:xfrm>
          </p:grpSpPr>
          <p:sp>
            <p:nvSpPr>
              <p:cNvPr id="121" name="Google Shape;121;p15"/>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60" name="Shape 3760"/>
        <p:cNvGrpSpPr/>
        <p:nvPr/>
      </p:nvGrpSpPr>
      <p:grpSpPr>
        <a:xfrm>
          <a:off x="0" y="0"/>
          <a:ext cx="0" cy="0"/>
          <a:chOff x="0" y="0"/>
          <a:chExt cx="0" cy="0"/>
        </a:xfrm>
      </p:grpSpPr>
      <p:sp>
        <p:nvSpPr>
          <p:cNvPr id="3761" name="Google Shape;3761;p137"/>
          <p:cNvSpPr/>
          <p:nvPr>
            <p:ph idx="2" type="pic"/>
          </p:nvPr>
        </p:nvSpPr>
        <p:spPr>
          <a:xfrm>
            <a:off x="0" y="0"/>
            <a:ext cx="9144000" cy="5142600"/>
          </a:xfrm>
          <a:prstGeom prst="rect">
            <a:avLst/>
          </a:prstGeom>
          <a:noFill/>
          <a:ln>
            <a:noFill/>
          </a:ln>
        </p:spPr>
      </p:sp>
      <p:sp>
        <p:nvSpPr>
          <p:cNvPr id="3762" name="Google Shape;3762;p137"/>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63" name="Shape 3763"/>
        <p:cNvGrpSpPr/>
        <p:nvPr/>
      </p:nvGrpSpPr>
      <p:grpSpPr>
        <a:xfrm>
          <a:off x="0" y="0"/>
          <a:ext cx="0" cy="0"/>
          <a:chOff x="0" y="0"/>
          <a:chExt cx="0" cy="0"/>
        </a:xfrm>
      </p:grpSpPr>
      <p:pic>
        <p:nvPicPr>
          <p:cNvPr id="3764" name="Google Shape;3764;p1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65" name="Google Shape;3765;p138"/>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766" name="Google Shape;3766;p138"/>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767" name="Google Shape;3767;p138"/>
          <p:cNvGrpSpPr/>
          <p:nvPr/>
        </p:nvGrpSpPr>
        <p:grpSpPr>
          <a:xfrm>
            <a:off x="-421431" y="130160"/>
            <a:ext cx="9456035" cy="5041628"/>
            <a:chOff x="-421431" y="130160"/>
            <a:chExt cx="9456035" cy="5041628"/>
          </a:xfrm>
        </p:grpSpPr>
        <p:pic>
          <p:nvPicPr>
            <p:cNvPr id="3768" name="Google Shape;3768;p138"/>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3769" name="Google Shape;3769;p138"/>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8"/>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8"/>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8"/>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138"/>
            <p:cNvGrpSpPr/>
            <p:nvPr/>
          </p:nvGrpSpPr>
          <p:grpSpPr>
            <a:xfrm flipH="1">
              <a:off x="7661920" y="4561314"/>
              <a:ext cx="1090011" cy="316808"/>
              <a:chOff x="1689834" y="1191289"/>
              <a:chExt cx="1090011" cy="316808"/>
            </a:xfrm>
          </p:grpSpPr>
          <p:sp>
            <p:nvSpPr>
              <p:cNvPr id="3774" name="Google Shape;3774;p13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138"/>
            <p:cNvGrpSpPr/>
            <p:nvPr/>
          </p:nvGrpSpPr>
          <p:grpSpPr>
            <a:xfrm flipH="1">
              <a:off x="-421431" y="567045"/>
              <a:ext cx="1192643" cy="518418"/>
              <a:chOff x="1624187" y="402335"/>
              <a:chExt cx="1210805" cy="526366"/>
            </a:xfrm>
          </p:grpSpPr>
          <p:sp>
            <p:nvSpPr>
              <p:cNvPr id="3778" name="Google Shape;3778;p1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138"/>
            <p:cNvGrpSpPr/>
            <p:nvPr/>
          </p:nvGrpSpPr>
          <p:grpSpPr>
            <a:xfrm flipH="1" rot="2700000">
              <a:off x="8290959" y="227916"/>
              <a:ext cx="472267" cy="472636"/>
              <a:chOff x="1673025" y="3369590"/>
              <a:chExt cx="677645" cy="678174"/>
            </a:xfrm>
          </p:grpSpPr>
          <p:sp>
            <p:nvSpPr>
              <p:cNvPr id="3783" name="Google Shape;3783;p13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138"/>
            <p:cNvGrpSpPr/>
            <p:nvPr/>
          </p:nvGrpSpPr>
          <p:grpSpPr>
            <a:xfrm>
              <a:off x="409235" y="4100794"/>
              <a:ext cx="509028" cy="681836"/>
              <a:chOff x="409235" y="4100794"/>
              <a:chExt cx="509028" cy="681836"/>
            </a:xfrm>
          </p:grpSpPr>
          <p:sp>
            <p:nvSpPr>
              <p:cNvPr id="3790" name="Google Shape;3790;p13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2" name="Google Shape;3792;p138"/>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8"/>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94" name="Shape 3794"/>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795" name="Shape 3795"/>
        <p:cNvGrpSpPr/>
        <p:nvPr/>
      </p:nvGrpSpPr>
      <p:grpSpPr>
        <a:xfrm>
          <a:off x="0" y="0"/>
          <a:ext cx="0" cy="0"/>
          <a:chOff x="0" y="0"/>
          <a:chExt cx="0" cy="0"/>
        </a:xfrm>
      </p:grpSpPr>
      <p:pic>
        <p:nvPicPr>
          <p:cNvPr id="3796" name="Google Shape;3796;p14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797" name="Google Shape;3797;p1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98" name="Google Shape;3798;p140"/>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799" name="Google Shape;3799;p140"/>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0" name="Google Shape;3800;p140"/>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1" name="Google Shape;3801;p140"/>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2" name="Google Shape;3802;p140"/>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3" name="Google Shape;3803;p140"/>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804" name="Google Shape;3804;p140"/>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5" name="Google Shape;3805;p140"/>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6" name="Google Shape;3806;p140"/>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7" name="Google Shape;3807;p140"/>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8" name="Google Shape;3808;p140"/>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09" name="Google Shape;3809;p140"/>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810" name="Google Shape;3810;p140"/>
          <p:cNvGrpSpPr/>
          <p:nvPr/>
        </p:nvGrpSpPr>
        <p:grpSpPr>
          <a:xfrm>
            <a:off x="201817" y="-200679"/>
            <a:ext cx="8666953" cy="5193041"/>
            <a:chOff x="201817" y="-200679"/>
            <a:chExt cx="8666953" cy="5193041"/>
          </a:xfrm>
        </p:grpSpPr>
        <p:grpSp>
          <p:nvGrpSpPr>
            <p:cNvPr id="3811" name="Google Shape;3811;p140"/>
            <p:cNvGrpSpPr/>
            <p:nvPr/>
          </p:nvGrpSpPr>
          <p:grpSpPr>
            <a:xfrm>
              <a:off x="201817" y="4200790"/>
              <a:ext cx="647682" cy="791550"/>
              <a:chOff x="1594761" y="1818992"/>
              <a:chExt cx="513219" cy="627218"/>
            </a:xfrm>
          </p:grpSpPr>
          <p:sp>
            <p:nvSpPr>
              <p:cNvPr id="3812" name="Google Shape;3812;p14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4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4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4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4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4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4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4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4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140"/>
            <p:cNvGrpSpPr/>
            <p:nvPr/>
          </p:nvGrpSpPr>
          <p:grpSpPr>
            <a:xfrm rot="2700000">
              <a:off x="1271305" y="4771520"/>
              <a:ext cx="182912" cy="182969"/>
              <a:chOff x="3052932" y="2641078"/>
              <a:chExt cx="616189" cy="616674"/>
            </a:xfrm>
          </p:grpSpPr>
          <p:sp>
            <p:nvSpPr>
              <p:cNvPr id="3822" name="Google Shape;3822;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140"/>
            <p:cNvGrpSpPr/>
            <p:nvPr/>
          </p:nvGrpSpPr>
          <p:grpSpPr>
            <a:xfrm>
              <a:off x="8337036" y="77421"/>
              <a:ext cx="503917" cy="503917"/>
              <a:chOff x="320471" y="3391693"/>
              <a:chExt cx="615660" cy="615660"/>
            </a:xfrm>
          </p:grpSpPr>
          <p:sp>
            <p:nvSpPr>
              <p:cNvPr id="3827" name="Google Shape;3827;p1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140"/>
            <p:cNvGrpSpPr/>
            <p:nvPr/>
          </p:nvGrpSpPr>
          <p:grpSpPr>
            <a:xfrm rot="2700000">
              <a:off x="8620130" y="905645"/>
              <a:ext cx="182912" cy="182969"/>
              <a:chOff x="3052932" y="2641078"/>
              <a:chExt cx="616189" cy="616674"/>
            </a:xfrm>
          </p:grpSpPr>
          <p:sp>
            <p:nvSpPr>
              <p:cNvPr id="3835" name="Google Shape;3835;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40"/>
            <p:cNvGrpSpPr/>
            <p:nvPr/>
          </p:nvGrpSpPr>
          <p:grpSpPr>
            <a:xfrm rot="2700000">
              <a:off x="7813630" y="279920"/>
              <a:ext cx="182912" cy="182969"/>
              <a:chOff x="3052932" y="2641078"/>
              <a:chExt cx="616189" cy="616674"/>
            </a:xfrm>
          </p:grpSpPr>
          <p:sp>
            <p:nvSpPr>
              <p:cNvPr id="3840" name="Google Shape;3840;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140"/>
            <p:cNvGrpSpPr/>
            <p:nvPr/>
          </p:nvGrpSpPr>
          <p:grpSpPr>
            <a:xfrm>
              <a:off x="313786" y="-200679"/>
              <a:ext cx="503917" cy="503917"/>
              <a:chOff x="320471" y="3391693"/>
              <a:chExt cx="615660" cy="615660"/>
            </a:xfrm>
          </p:grpSpPr>
          <p:sp>
            <p:nvSpPr>
              <p:cNvPr id="3845" name="Google Shape;3845;p1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140"/>
            <p:cNvGrpSpPr/>
            <p:nvPr/>
          </p:nvGrpSpPr>
          <p:grpSpPr>
            <a:xfrm rot="2700000">
              <a:off x="8647955" y="4305470"/>
              <a:ext cx="182912" cy="182969"/>
              <a:chOff x="3052932" y="2641078"/>
              <a:chExt cx="616189" cy="616674"/>
            </a:xfrm>
          </p:grpSpPr>
          <p:sp>
            <p:nvSpPr>
              <p:cNvPr id="3853" name="Google Shape;3853;p1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857" name="Shape 3857"/>
        <p:cNvGrpSpPr/>
        <p:nvPr/>
      </p:nvGrpSpPr>
      <p:grpSpPr>
        <a:xfrm>
          <a:off x="0" y="0"/>
          <a:ext cx="0" cy="0"/>
          <a:chOff x="0" y="0"/>
          <a:chExt cx="0" cy="0"/>
        </a:xfrm>
      </p:grpSpPr>
      <p:pic>
        <p:nvPicPr>
          <p:cNvPr id="3858" name="Google Shape;3858;p1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59" name="Google Shape;3859;p141"/>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860" name="Google Shape;3860;p141"/>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61" name="Google Shape;3861;p141"/>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862" name="Google Shape;3862;p141"/>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863" name="Google Shape;3863;p141"/>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864" name="Google Shape;3864;p141"/>
          <p:cNvGrpSpPr/>
          <p:nvPr/>
        </p:nvGrpSpPr>
        <p:grpSpPr>
          <a:xfrm flipH="1">
            <a:off x="5704581" y="212818"/>
            <a:ext cx="350074" cy="116600"/>
            <a:chOff x="5661878" y="3821883"/>
            <a:chExt cx="678174" cy="225882"/>
          </a:xfrm>
        </p:grpSpPr>
        <p:sp>
          <p:nvSpPr>
            <p:cNvPr id="3865" name="Google Shape;3865;p141"/>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41"/>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41"/>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8" name="Google Shape;3868;p141"/>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141"/>
          <p:cNvGrpSpPr/>
          <p:nvPr/>
        </p:nvGrpSpPr>
        <p:grpSpPr>
          <a:xfrm flipH="1">
            <a:off x="8572451" y="4023874"/>
            <a:ext cx="844779" cy="367245"/>
            <a:chOff x="1624187" y="402335"/>
            <a:chExt cx="1210805" cy="526366"/>
          </a:xfrm>
        </p:grpSpPr>
        <p:sp>
          <p:nvSpPr>
            <p:cNvPr id="3870" name="Google Shape;3870;p14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4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4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4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4" name="Google Shape;3874;p141"/>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41"/>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41"/>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877" name="Shape 3877"/>
        <p:cNvGrpSpPr/>
        <p:nvPr/>
      </p:nvGrpSpPr>
      <p:grpSpPr>
        <a:xfrm>
          <a:off x="0" y="0"/>
          <a:ext cx="0" cy="0"/>
          <a:chOff x="0" y="0"/>
          <a:chExt cx="0" cy="0"/>
        </a:xfrm>
      </p:grpSpPr>
      <p:pic>
        <p:nvPicPr>
          <p:cNvPr id="3878" name="Google Shape;3878;p1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79" name="Google Shape;3879;p1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880" name="Google Shape;3880;p142"/>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881" name="Google Shape;3881;p142"/>
          <p:cNvGrpSpPr/>
          <p:nvPr/>
        </p:nvGrpSpPr>
        <p:grpSpPr>
          <a:xfrm>
            <a:off x="7770504" y="3286571"/>
            <a:ext cx="1274350" cy="1628328"/>
            <a:chOff x="7770504" y="3286571"/>
            <a:chExt cx="1274350" cy="1628328"/>
          </a:xfrm>
        </p:grpSpPr>
        <p:grpSp>
          <p:nvGrpSpPr>
            <p:cNvPr id="3882" name="Google Shape;3882;p142"/>
            <p:cNvGrpSpPr/>
            <p:nvPr/>
          </p:nvGrpSpPr>
          <p:grpSpPr>
            <a:xfrm>
              <a:off x="8428889" y="3855779"/>
              <a:ext cx="615965" cy="752725"/>
              <a:chOff x="1594761" y="1818992"/>
              <a:chExt cx="513219" cy="627218"/>
            </a:xfrm>
          </p:grpSpPr>
          <p:sp>
            <p:nvSpPr>
              <p:cNvPr id="3883" name="Google Shape;3883;p14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4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4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4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4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4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4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4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4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142"/>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42"/>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894" name="Shape 3894"/>
        <p:cNvGrpSpPr/>
        <p:nvPr/>
      </p:nvGrpSpPr>
      <p:grpSpPr>
        <a:xfrm>
          <a:off x="0" y="0"/>
          <a:ext cx="0" cy="0"/>
          <a:chOff x="0" y="0"/>
          <a:chExt cx="0" cy="0"/>
        </a:xfrm>
      </p:grpSpPr>
      <p:pic>
        <p:nvPicPr>
          <p:cNvPr id="3895" name="Google Shape;3895;p14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96" name="Google Shape;3896;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897" name="Google Shape;3897;p143"/>
          <p:cNvGrpSpPr/>
          <p:nvPr/>
        </p:nvGrpSpPr>
        <p:grpSpPr>
          <a:xfrm>
            <a:off x="-160533" y="-200679"/>
            <a:ext cx="9176041" cy="5152828"/>
            <a:chOff x="-160533" y="-200679"/>
            <a:chExt cx="9176041" cy="5152828"/>
          </a:xfrm>
        </p:grpSpPr>
        <p:grpSp>
          <p:nvGrpSpPr>
            <p:cNvPr id="3898" name="Google Shape;3898;p143"/>
            <p:cNvGrpSpPr/>
            <p:nvPr/>
          </p:nvGrpSpPr>
          <p:grpSpPr>
            <a:xfrm>
              <a:off x="-160524" y="1257915"/>
              <a:ext cx="734380" cy="558925"/>
              <a:chOff x="3000389" y="360865"/>
              <a:chExt cx="734380" cy="558925"/>
            </a:xfrm>
          </p:grpSpPr>
          <p:sp>
            <p:nvSpPr>
              <p:cNvPr id="3899" name="Google Shape;3899;p14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4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4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143"/>
            <p:cNvGrpSpPr/>
            <p:nvPr/>
          </p:nvGrpSpPr>
          <p:grpSpPr>
            <a:xfrm rot="7199631">
              <a:off x="7897744" y="4735676"/>
              <a:ext cx="182919" cy="183010"/>
              <a:chOff x="3052932" y="2641078"/>
              <a:chExt cx="616189" cy="616674"/>
            </a:xfrm>
          </p:grpSpPr>
          <p:sp>
            <p:nvSpPr>
              <p:cNvPr id="3903" name="Google Shape;3903;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143"/>
            <p:cNvGrpSpPr/>
            <p:nvPr/>
          </p:nvGrpSpPr>
          <p:grpSpPr>
            <a:xfrm rot="7199631">
              <a:off x="8709873" y="3965383"/>
              <a:ext cx="182919" cy="183010"/>
              <a:chOff x="3052932" y="2641078"/>
              <a:chExt cx="616189" cy="616674"/>
            </a:xfrm>
          </p:grpSpPr>
          <p:sp>
            <p:nvSpPr>
              <p:cNvPr id="3908" name="Google Shape;3908;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143"/>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143"/>
            <p:cNvGrpSpPr/>
            <p:nvPr/>
          </p:nvGrpSpPr>
          <p:grpSpPr>
            <a:xfrm flipH="1" rot="-2700000">
              <a:off x="267544" y="905645"/>
              <a:ext cx="182912" cy="182969"/>
              <a:chOff x="3052932" y="2641078"/>
              <a:chExt cx="616189" cy="616674"/>
            </a:xfrm>
          </p:grpSpPr>
          <p:sp>
            <p:nvSpPr>
              <p:cNvPr id="3914" name="Google Shape;3914;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143"/>
            <p:cNvGrpSpPr/>
            <p:nvPr/>
          </p:nvGrpSpPr>
          <p:grpSpPr>
            <a:xfrm flipH="1" rot="-2700000">
              <a:off x="526244" y="2047120"/>
              <a:ext cx="182912" cy="182969"/>
              <a:chOff x="3052932" y="2641078"/>
              <a:chExt cx="616189" cy="616674"/>
            </a:xfrm>
          </p:grpSpPr>
          <p:sp>
            <p:nvSpPr>
              <p:cNvPr id="3919" name="Google Shape;3919;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143"/>
            <p:cNvGrpSpPr/>
            <p:nvPr/>
          </p:nvGrpSpPr>
          <p:grpSpPr>
            <a:xfrm flipH="1">
              <a:off x="8252882" y="-200679"/>
              <a:ext cx="503917" cy="503917"/>
              <a:chOff x="320471" y="3391693"/>
              <a:chExt cx="615660" cy="615660"/>
            </a:xfrm>
          </p:grpSpPr>
          <p:sp>
            <p:nvSpPr>
              <p:cNvPr id="3924" name="Google Shape;3924;p14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4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4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4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4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4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4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143"/>
            <p:cNvGrpSpPr/>
            <p:nvPr/>
          </p:nvGrpSpPr>
          <p:grpSpPr>
            <a:xfrm flipH="1" rot="-2700000">
              <a:off x="-122631" y="2480270"/>
              <a:ext cx="182912" cy="182969"/>
              <a:chOff x="3052932" y="2641078"/>
              <a:chExt cx="616189" cy="616674"/>
            </a:xfrm>
          </p:grpSpPr>
          <p:sp>
            <p:nvSpPr>
              <p:cNvPr id="3932" name="Google Shape;3932;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143"/>
            <p:cNvGrpSpPr/>
            <p:nvPr/>
          </p:nvGrpSpPr>
          <p:grpSpPr>
            <a:xfrm flipH="1" rot="-2700000">
              <a:off x="8794694" y="646945"/>
              <a:ext cx="182912" cy="182969"/>
              <a:chOff x="3052932" y="2641078"/>
              <a:chExt cx="616189" cy="616674"/>
            </a:xfrm>
          </p:grpSpPr>
          <p:sp>
            <p:nvSpPr>
              <p:cNvPr id="3937" name="Google Shape;3937;p14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4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4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4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941" name="Shape 3941"/>
        <p:cNvGrpSpPr/>
        <p:nvPr/>
      </p:nvGrpSpPr>
      <p:grpSpPr>
        <a:xfrm>
          <a:off x="0" y="0"/>
          <a:ext cx="0" cy="0"/>
          <a:chOff x="0" y="0"/>
          <a:chExt cx="0" cy="0"/>
        </a:xfrm>
      </p:grpSpPr>
      <p:pic>
        <p:nvPicPr>
          <p:cNvPr id="3942" name="Google Shape;3942;p14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943" name="Google Shape;3943;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44" name="Google Shape;3944;p144"/>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45" name="Google Shape;3945;p144"/>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6" name="Google Shape;3946;p144"/>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7" name="Google Shape;3947;p144"/>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48" name="Google Shape;3948;p144"/>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49" name="Google Shape;3949;p144"/>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3950" name="Google Shape;3950;p144"/>
          <p:cNvGrpSpPr/>
          <p:nvPr/>
        </p:nvGrpSpPr>
        <p:grpSpPr>
          <a:xfrm>
            <a:off x="-120162" y="-50349"/>
            <a:ext cx="9264167" cy="5118911"/>
            <a:chOff x="-120162" y="-50349"/>
            <a:chExt cx="9264167" cy="5118911"/>
          </a:xfrm>
        </p:grpSpPr>
        <p:grpSp>
          <p:nvGrpSpPr>
            <p:cNvPr id="3951" name="Google Shape;3951;p144"/>
            <p:cNvGrpSpPr/>
            <p:nvPr/>
          </p:nvGrpSpPr>
          <p:grpSpPr>
            <a:xfrm rot="10800000">
              <a:off x="182490" y="4564645"/>
              <a:ext cx="503917" cy="503917"/>
              <a:chOff x="320471" y="3391693"/>
              <a:chExt cx="615660" cy="615660"/>
            </a:xfrm>
          </p:grpSpPr>
          <p:sp>
            <p:nvSpPr>
              <p:cNvPr id="3952" name="Google Shape;3952;p14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4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4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4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4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4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4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144"/>
            <p:cNvGrpSpPr/>
            <p:nvPr/>
          </p:nvGrpSpPr>
          <p:grpSpPr>
            <a:xfrm rot="-8100000">
              <a:off x="220402" y="4057370"/>
              <a:ext cx="182912" cy="182969"/>
              <a:chOff x="3052932" y="2641078"/>
              <a:chExt cx="616189" cy="616674"/>
            </a:xfrm>
          </p:grpSpPr>
          <p:sp>
            <p:nvSpPr>
              <p:cNvPr id="3960" name="Google Shape;3960;p14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4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4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4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144"/>
            <p:cNvGrpSpPr/>
            <p:nvPr/>
          </p:nvGrpSpPr>
          <p:grpSpPr>
            <a:xfrm rot="-8100000">
              <a:off x="1026902" y="4683095"/>
              <a:ext cx="182912" cy="182969"/>
              <a:chOff x="3052932" y="2641078"/>
              <a:chExt cx="616189" cy="616674"/>
            </a:xfrm>
          </p:grpSpPr>
          <p:sp>
            <p:nvSpPr>
              <p:cNvPr id="3965" name="Google Shape;3965;p14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4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4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4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144"/>
            <p:cNvGrpSpPr/>
            <p:nvPr/>
          </p:nvGrpSpPr>
          <p:grpSpPr>
            <a:xfrm>
              <a:off x="8564566" y="502970"/>
              <a:ext cx="579439" cy="579439"/>
              <a:chOff x="1785966" y="4166970"/>
              <a:chExt cx="579439" cy="579439"/>
            </a:xfrm>
          </p:grpSpPr>
          <p:sp>
            <p:nvSpPr>
              <p:cNvPr id="3970" name="Google Shape;3970;p14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4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2" name="Google Shape;3972;p144"/>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44"/>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4" name="Google Shape;3974;p144"/>
            <p:cNvGrpSpPr/>
            <p:nvPr/>
          </p:nvGrpSpPr>
          <p:grpSpPr>
            <a:xfrm>
              <a:off x="-120162" y="3217149"/>
              <a:ext cx="224337" cy="112456"/>
              <a:chOff x="3585563" y="2029124"/>
              <a:chExt cx="224337" cy="112456"/>
            </a:xfrm>
          </p:grpSpPr>
          <p:sp>
            <p:nvSpPr>
              <p:cNvPr id="3975" name="Google Shape;3975;p144"/>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44"/>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977" name="Shape 3977"/>
        <p:cNvGrpSpPr/>
        <p:nvPr/>
      </p:nvGrpSpPr>
      <p:grpSpPr>
        <a:xfrm>
          <a:off x="0" y="0"/>
          <a:ext cx="0" cy="0"/>
          <a:chOff x="0" y="0"/>
          <a:chExt cx="0" cy="0"/>
        </a:xfrm>
      </p:grpSpPr>
      <p:pic>
        <p:nvPicPr>
          <p:cNvPr id="3978" name="Google Shape;3978;p14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979" name="Google Shape;3979;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80" name="Google Shape;3980;p145"/>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3981" name="Google Shape;3981;p145"/>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982" name="Google Shape;3982;p145"/>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3983" name="Google Shape;3983;p145"/>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84" name="Google Shape;3984;p145"/>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985" name="Google Shape;3985;p145"/>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986" name="Google Shape;3986;p145"/>
          <p:cNvGrpSpPr/>
          <p:nvPr/>
        </p:nvGrpSpPr>
        <p:grpSpPr>
          <a:xfrm>
            <a:off x="201817" y="-200679"/>
            <a:ext cx="8595353" cy="5193018"/>
            <a:chOff x="201817" y="-200679"/>
            <a:chExt cx="8595353" cy="5193018"/>
          </a:xfrm>
        </p:grpSpPr>
        <p:grpSp>
          <p:nvGrpSpPr>
            <p:cNvPr id="3987" name="Google Shape;3987;p145"/>
            <p:cNvGrpSpPr/>
            <p:nvPr/>
          </p:nvGrpSpPr>
          <p:grpSpPr>
            <a:xfrm flipH="1">
              <a:off x="8437167" y="4920072"/>
              <a:ext cx="360003" cy="72268"/>
              <a:chOff x="1651496" y="2388946"/>
              <a:chExt cx="285264" cy="57265"/>
            </a:xfrm>
          </p:grpSpPr>
          <p:sp>
            <p:nvSpPr>
              <p:cNvPr id="3988" name="Google Shape;3988;p14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4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45"/>
            <p:cNvGrpSpPr/>
            <p:nvPr/>
          </p:nvGrpSpPr>
          <p:grpSpPr>
            <a:xfrm flipH="1" rot="-2700000">
              <a:off x="8525719" y="4646370"/>
              <a:ext cx="182912" cy="182969"/>
              <a:chOff x="3052932" y="2641078"/>
              <a:chExt cx="616189" cy="616674"/>
            </a:xfrm>
          </p:grpSpPr>
          <p:sp>
            <p:nvSpPr>
              <p:cNvPr id="3991" name="Google Shape;3991;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145"/>
            <p:cNvGrpSpPr/>
            <p:nvPr/>
          </p:nvGrpSpPr>
          <p:grpSpPr>
            <a:xfrm flipH="1">
              <a:off x="229632" y="77421"/>
              <a:ext cx="503917" cy="503917"/>
              <a:chOff x="320471" y="3391693"/>
              <a:chExt cx="615660" cy="615660"/>
            </a:xfrm>
          </p:grpSpPr>
          <p:sp>
            <p:nvSpPr>
              <p:cNvPr id="3996" name="Google Shape;3996;p14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4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4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4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4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4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4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145"/>
            <p:cNvGrpSpPr/>
            <p:nvPr/>
          </p:nvGrpSpPr>
          <p:grpSpPr>
            <a:xfrm flipH="1" rot="-2700000">
              <a:off x="267544" y="905645"/>
              <a:ext cx="182912" cy="182969"/>
              <a:chOff x="3052932" y="2641078"/>
              <a:chExt cx="616189" cy="616674"/>
            </a:xfrm>
          </p:grpSpPr>
          <p:sp>
            <p:nvSpPr>
              <p:cNvPr id="4004" name="Google Shape;4004;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145"/>
            <p:cNvGrpSpPr/>
            <p:nvPr/>
          </p:nvGrpSpPr>
          <p:grpSpPr>
            <a:xfrm flipH="1" rot="-2700000">
              <a:off x="1074044" y="279920"/>
              <a:ext cx="182912" cy="182969"/>
              <a:chOff x="3052932" y="2641078"/>
              <a:chExt cx="616189" cy="616674"/>
            </a:xfrm>
          </p:grpSpPr>
          <p:sp>
            <p:nvSpPr>
              <p:cNvPr id="4009" name="Google Shape;4009;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145"/>
            <p:cNvGrpSpPr/>
            <p:nvPr/>
          </p:nvGrpSpPr>
          <p:grpSpPr>
            <a:xfrm flipH="1">
              <a:off x="8252882" y="-200679"/>
              <a:ext cx="503917" cy="503917"/>
              <a:chOff x="320471" y="3391693"/>
              <a:chExt cx="615660" cy="615660"/>
            </a:xfrm>
          </p:grpSpPr>
          <p:sp>
            <p:nvSpPr>
              <p:cNvPr id="4014" name="Google Shape;4014;p14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4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4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4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4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4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4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145"/>
            <p:cNvGrpSpPr/>
            <p:nvPr/>
          </p:nvGrpSpPr>
          <p:grpSpPr>
            <a:xfrm flipH="1" rot="-2700000">
              <a:off x="239719" y="4305470"/>
              <a:ext cx="182912" cy="182969"/>
              <a:chOff x="3052932" y="2641078"/>
              <a:chExt cx="616189" cy="616674"/>
            </a:xfrm>
          </p:grpSpPr>
          <p:sp>
            <p:nvSpPr>
              <p:cNvPr id="4022" name="Google Shape;4022;p14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4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4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026" name="Shape 4026"/>
        <p:cNvGrpSpPr/>
        <p:nvPr/>
      </p:nvGrpSpPr>
      <p:grpSpPr>
        <a:xfrm>
          <a:off x="0" y="0"/>
          <a:ext cx="0" cy="0"/>
          <a:chOff x="0" y="0"/>
          <a:chExt cx="0" cy="0"/>
        </a:xfrm>
      </p:grpSpPr>
      <p:pic>
        <p:nvPicPr>
          <p:cNvPr id="4027" name="Google Shape;4027;p14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028" name="Google Shape;4028;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029" name="Google Shape;4029;p146"/>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0" name="Google Shape;4030;p146"/>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1" name="Google Shape;4031;p146"/>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2" name="Google Shape;4032;p146"/>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3" name="Google Shape;4033;p146"/>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4" name="Google Shape;4034;p146"/>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5" name="Google Shape;4035;p146"/>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36" name="Google Shape;4036;p146"/>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037" name="Google Shape;4037;p146"/>
          <p:cNvGrpSpPr/>
          <p:nvPr/>
        </p:nvGrpSpPr>
        <p:grpSpPr>
          <a:xfrm>
            <a:off x="-433710" y="2094186"/>
            <a:ext cx="9850940" cy="3160793"/>
            <a:chOff x="-433710" y="2094186"/>
            <a:chExt cx="9850940" cy="3160793"/>
          </a:xfrm>
        </p:grpSpPr>
        <p:grpSp>
          <p:nvGrpSpPr>
            <p:cNvPr id="4038" name="Google Shape;4038;p146"/>
            <p:cNvGrpSpPr/>
            <p:nvPr/>
          </p:nvGrpSpPr>
          <p:grpSpPr>
            <a:xfrm flipH="1">
              <a:off x="41255" y="2607591"/>
              <a:ext cx="590810" cy="808075"/>
              <a:chOff x="3039785" y="4130220"/>
              <a:chExt cx="476998" cy="652410"/>
            </a:xfrm>
          </p:grpSpPr>
          <p:sp>
            <p:nvSpPr>
              <p:cNvPr id="4039" name="Google Shape;4039;p146"/>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46"/>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46"/>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46"/>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46"/>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46"/>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46"/>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146"/>
            <p:cNvGrpSpPr/>
            <p:nvPr/>
          </p:nvGrpSpPr>
          <p:grpSpPr>
            <a:xfrm flipH="1">
              <a:off x="366631" y="3623118"/>
              <a:ext cx="350074" cy="116600"/>
              <a:chOff x="5661878" y="3821883"/>
              <a:chExt cx="678174" cy="225882"/>
            </a:xfrm>
          </p:grpSpPr>
          <p:sp>
            <p:nvSpPr>
              <p:cNvPr id="4047" name="Google Shape;4047;p146"/>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6"/>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46"/>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0" name="Google Shape;4050;p146"/>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146"/>
            <p:cNvGrpSpPr/>
            <p:nvPr/>
          </p:nvGrpSpPr>
          <p:grpSpPr>
            <a:xfrm flipH="1">
              <a:off x="8572451" y="4023874"/>
              <a:ext cx="844779" cy="367245"/>
              <a:chOff x="1624187" y="402335"/>
              <a:chExt cx="1210805" cy="526366"/>
            </a:xfrm>
          </p:grpSpPr>
          <p:sp>
            <p:nvSpPr>
              <p:cNvPr id="4052" name="Google Shape;4052;p14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4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4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4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6" name="Google Shape;4056;p146"/>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46"/>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46"/>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pic>
        <p:nvPicPr>
          <p:cNvPr id="128" name="Google Shape;128;p1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9" name="Google Shape;12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30" name="Google Shape;130;p16"/>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31" name="Google Shape;131;p16"/>
          <p:cNvGrpSpPr/>
          <p:nvPr/>
        </p:nvGrpSpPr>
        <p:grpSpPr>
          <a:xfrm>
            <a:off x="-617241" y="-146016"/>
            <a:ext cx="9868415" cy="5422412"/>
            <a:chOff x="-617241" y="-146016"/>
            <a:chExt cx="9868415" cy="5422412"/>
          </a:xfrm>
        </p:grpSpPr>
        <p:grpSp>
          <p:nvGrpSpPr>
            <p:cNvPr id="132" name="Google Shape;132;p16"/>
            <p:cNvGrpSpPr/>
            <p:nvPr/>
          </p:nvGrpSpPr>
          <p:grpSpPr>
            <a:xfrm>
              <a:off x="8524648" y="405804"/>
              <a:ext cx="726527" cy="571013"/>
              <a:chOff x="293648" y="1097804"/>
              <a:chExt cx="726527" cy="571013"/>
            </a:xfrm>
          </p:grpSpPr>
          <p:sp>
            <p:nvSpPr>
              <p:cNvPr id="133" name="Google Shape;133;p16"/>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6"/>
              <p:cNvGrpSpPr/>
              <p:nvPr/>
            </p:nvGrpSpPr>
            <p:grpSpPr>
              <a:xfrm>
                <a:off x="293648" y="1097804"/>
                <a:ext cx="726527" cy="571013"/>
                <a:chOff x="293648" y="1097804"/>
                <a:chExt cx="726527" cy="571013"/>
              </a:xfrm>
            </p:grpSpPr>
            <p:sp>
              <p:nvSpPr>
                <p:cNvPr id="135" name="Google Shape;135;p16"/>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16"/>
            <p:cNvGrpSpPr/>
            <p:nvPr/>
          </p:nvGrpSpPr>
          <p:grpSpPr>
            <a:xfrm>
              <a:off x="-617241" y="3631014"/>
              <a:ext cx="1090011" cy="316808"/>
              <a:chOff x="1689834" y="1191289"/>
              <a:chExt cx="1090011" cy="316808"/>
            </a:xfrm>
          </p:grpSpPr>
          <p:sp>
            <p:nvSpPr>
              <p:cNvPr id="140" name="Google Shape;140;p1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6"/>
            <p:cNvGrpSpPr/>
            <p:nvPr/>
          </p:nvGrpSpPr>
          <p:grpSpPr>
            <a:xfrm>
              <a:off x="66951" y="4211814"/>
              <a:ext cx="726501" cy="726559"/>
              <a:chOff x="1785966" y="4166970"/>
              <a:chExt cx="579439" cy="579439"/>
            </a:xfrm>
          </p:grpSpPr>
          <p:sp>
            <p:nvSpPr>
              <p:cNvPr id="144" name="Google Shape;144;p1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6"/>
            <p:cNvGrpSpPr/>
            <p:nvPr/>
          </p:nvGrpSpPr>
          <p:grpSpPr>
            <a:xfrm rot="10800000">
              <a:off x="8037365" y="-146016"/>
              <a:ext cx="539420" cy="359789"/>
              <a:chOff x="4479753" y="3369590"/>
              <a:chExt cx="678174" cy="452337"/>
            </a:xfrm>
          </p:grpSpPr>
          <p:sp>
            <p:nvSpPr>
              <p:cNvPr id="147" name="Google Shape;147;p16"/>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6"/>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059" name="Shape 4059"/>
        <p:cNvGrpSpPr/>
        <p:nvPr/>
      </p:nvGrpSpPr>
      <p:grpSpPr>
        <a:xfrm>
          <a:off x="0" y="0"/>
          <a:ext cx="0" cy="0"/>
          <a:chOff x="0" y="0"/>
          <a:chExt cx="0" cy="0"/>
        </a:xfrm>
      </p:grpSpPr>
      <p:pic>
        <p:nvPicPr>
          <p:cNvPr id="4060" name="Google Shape;4060;p14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061" name="Google Shape;4061;p1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62" name="Google Shape;4062;p147"/>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3" name="Google Shape;4063;p147"/>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4" name="Google Shape;4064;p147"/>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5" name="Google Shape;4065;p147"/>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6" name="Google Shape;4066;p147"/>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7" name="Google Shape;4067;p147"/>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68" name="Google Shape;4068;p147"/>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69" name="Google Shape;4069;p147"/>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0" name="Google Shape;4070;p147"/>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1" name="Google Shape;4071;p147"/>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2" name="Google Shape;4072;p147"/>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073" name="Google Shape;4073;p147"/>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074" name="Google Shape;4074;p147"/>
          <p:cNvGrpSpPr/>
          <p:nvPr/>
        </p:nvGrpSpPr>
        <p:grpSpPr>
          <a:xfrm>
            <a:off x="354217" y="-200679"/>
            <a:ext cx="8666953" cy="5193041"/>
            <a:chOff x="354217" y="-200679"/>
            <a:chExt cx="8666953" cy="5193041"/>
          </a:xfrm>
        </p:grpSpPr>
        <p:grpSp>
          <p:nvGrpSpPr>
            <p:cNvPr id="4075" name="Google Shape;4075;p147"/>
            <p:cNvGrpSpPr/>
            <p:nvPr/>
          </p:nvGrpSpPr>
          <p:grpSpPr>
            <a:xfrm flipH="1">
              <a:off x="8373487" y="4200790"/>
              <a:ext cx="647682" cy="791550"/>
              <a:chOff x="1594761" y="1818992"/>
              <a:chExt cx="513219" cy="627218"/>
            </a:xfrm>
          </p:grpSpPr>
          <p:sp>
            <p:nvSpPr>
              <p:cNvPr id="4076" name="Google Shape;4076;p14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4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4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4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4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4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4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4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4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147"/>
            <p:cNvGrpSpPr/>
            <p:nvPr/>
          </p:nvGrpSpPr>
          <p:grpSpPr>
            <a:xfrm flipH="1" rot="-2700000">
              <a:off x="7768769" y="4771520"/>
              <a:ext cx="182912" cy="182969"/>
              <a:chOff x="3052932" y="2641078"/>
              <a:chExt cx="616189" cy="616674"/>
            </a:xfrm>
          </p:grpSpPr>
          <p:sp>
            <p:nvSpPr>
              <p:cNvPr id="4086" name="Google Shape;4086;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147"/>
            <p:cNvGrpSpPr/>
            <p:nvPr/>
          </p:nvGrpSpPr>
          <p:grpSpPr>
            <a:xfrm flipH="1">
              <a:off x="382032" y="77421"/>
              <a:ext cx="503917" cy="503917"/>
              <a:chOff x="320471" y="3391693"/>
              <a:chExt cx="615660" cy="615660"/>
            </a:xfrm>
          </p:grpSpPr>
          <p:sp>
            <p:nvSpPr>
              <p:cNvPr id="4091" name="Google Shape;4091;p14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4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4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4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4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4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4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147"/>
            <p:cNvGrpSpPr/>
            <p:nvPr/>
          </p:nvGrpSpPr>
          <p:grpSpPr>
            <a:xfrm flipH="1" rot="-2700000">
              <a:off x="419944" y="905645"/>
              <a:ext cx="182912" cy="182969"/>
              <a:chOff x="3052932" y="2641078"/>
              <a:chExt cx="616189" cy="616674"/>
            </a:xfrm>
          </p:grpSpPr>
          <p:sp>
            <p:nvSpPr>
              <p:cNvPr id="4099" name="Google Shape;4099;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147"/>
            <p:cNvGrpSpPr/>
            <p:nvPr/>
          </p:nvGrpSpPr>
          <p:grpSpPr>
            <a:xfrm flipH="1" rot="-2700000">
              <a:off x="1226444" y="279920"/>
              <a:ext cx="182912" cy="182969"/>
              <a:chOff x="3052932" y="2641078"/>
              <a:chExt cx="616189" cy="616674"/>
            </a:xfrm>
          </p:grpSpPr>
          <p:sp>
            <p:nvSpPr>
              <p:cNvPr id="4104" name="Google Shape;4104;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147"/>
            <p:cNvGrpSpPr/>
            <p:nvPr/>
          </p:nvGrpSpPr>
          <p:grpSpPr>
            <a:xfrm flipH="1">
              <a:off x="8405282" y="-200679"/>
              <a:ext cx="503917" cy="503917"/>
              <a:chOff x="320471" y="3391693"/>
              <a:chExt cx="615660" cy="615660"/>
            </a:xfrm>
          </p:grpSpPr>
          <p:sp>
            <p:nvSpPr>
              <p:cNvPr id="4109" name="Google Shape;4109;p14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4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4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4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4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4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4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147"/>
            <p:cNvGrpSpPr/>
            <p:nvPr/>
          </p:nvGrpSpPr>
          <p:grpSpPr>
            <a:xfrm flipH="1" rot="-2700000">
              <a:off x="392119" y="4305470"/>
              <a:ext cx="182912" cy="182969"/>
              <a:chOff x="3052932" y="2641078"/>
              <a:chExt cx="616189" cy="616674"/>
            </a:xfrm>
          </p:grpSpPr>
          <p:sp>
            <p:nvSpPr>
              <p:cNvPr id="4117" name="Google Shape;4117;p14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4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4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4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121" name="Shape 4121"/>
        <p:cNvGrpSpPr/>
        <p:nvPr/>
      </p:nvGrpSpPr>
      <p:grpSpPr>
        <a:xfrm>
          <a:off x="0" y="0"/>
          <a:ext cx="0" cy="0"/>
          <a:chOff x="0" y="0"/>
          <a:chExt cx="0" cy="0"/>
        </a:xfrm>
      </p:grpSpPr>
      <p:pic>
        <p:nvPicPr>
          <p:cNvPr id="4122" name="Google Shape;4122;p148"/>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4123" name="Google Shape;4123;p148"/>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24" name="Google Shape;4124;p148"/>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25" name="Google Shape;4125;p148"/>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4126" name="Google Shape;4126;p148"/>
          <p:cNvGrpSpPr/>
          <p:nvPr/>
        </p:nvGrpSpPr>
        <p:grpSpPr>
          <a:xfrm>
            <a:off x="-544874" y="120146"/>
            <a:ext cx="9918584" cy="5227864"/>
            <a:chOff x="-544874" y="120146"/>
            <a:chExt cx="9918584" cy="5227864"/>
          </a:xfrm>
        </p:grpSpPr>
        <p:grpSp>
          <p:nvGrpSpPr>
            <p:cNvPr id="4127" name="Google Shape;4127;p148"/>
            <p:cNvGrpSpPr/>
            <p:nvPr/>
          </p:nvGrpSpPr>
          <p:grpSpPr>
            <a:xfrm flipH="1" rot="-2700000">
              <a:off x="8667329" y="4111995"/>
              <a:ext cx="182912" cy="182969"/>
              <a:chOff x="3052932" y="2641078"/>
              <a:chExt cx="616189" cy="616674"/>
            </a:xfrm>
          </p:grpSpPr>
          <p:sp>
            <p:nvSpPr>
              <p:cNvPr id="4128" name="Google Shape;4128;p1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148"/>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3" name="Google Shape;4133;p148"/>
            <p:cNvGrpSpPr/>
            <p:nvPr/>
          </p:nvGrpSpPr>
          <p:grpSpPr>
            <a:xfrm flipH="1">
              <a:off x="-544874" y="3356239"/>
              <a:ext cx="1090011" cy="316808"/>
              <a:chOff x="1689834" y="1191289"/>
              <a:chExt cx="1090011" cy="316808"/>
            </a:xfrm>
          </p:grpSpPr>
          <p:sp>
            <p:nvSpPr>
              <p:cNvPr id="4134" name="Google Shape;4134;p14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4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4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148"/>
            <p:cNvGrpSpPr/>
            <p:nvPr/>
          </p:nvGrpSpPr>
          <p:grpSpPr>
            <a:xfrm flipH="1">
              <a:off x="1090542" y="234538"/>
              <a:ext cx="978694" cy="425409"/>
              <a:chOff x="1624187" y="402335"/>
              <a:chExt cx="1210805" cy="526366"/>
            </a:xfrm>
          </p:grpSpPr>
          <p:sp>
            <p:nvSpPr>
              <p:cNvPr id="4138" name="Google Shape;4138;p14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4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4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4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48"/>
            <p:cNvGrpSpPr/>
            <p:nvPr/>
          </p:nvGrpSpPr>
          <p:grpSpPr>
            <a:xfrm flipH="1" rot="-2700000">
              <a:off x="1279079" y="4792145"/>
              <a:ext cx="182912" cy="182969"/>
              <a:chOff x="3052932" y="2641078"/>
              <a:chExt cx="616189" cy="616674"/>
            </a:xfrm>
          </p:grpSpPr>
          <p:sp>
            <p:nvSpPr>
              <p:cNvPr id="4143" name="Google Shape;4143;p1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148"/>
            <p:cNvGrpSpPr/>
            <p:nvPr/>
          </p:nvGrpSpPr>
          <p:grpSpPr>
            <a:xfrm flipH="1" rot="-5400000">
              <a:off x="8653000" y="1169573"/>
              <a:ext cx="616127" cy="825294"/>
              <a:chOff x="409235" y="4100794"/>
              <a:chExt cx="509028" cy="681836"/>
            </a:xfrm>
          </p:grpSpPr>
          <p:sp>
            <p:nvSpPr>
              <p:cNvPr id="4148" name="Google Shape;4148;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148"/>
            <p:cNvGrpSpPr/>
            <p:nvPr/>
          </p:nvGrpSpPr>
          <p:grpSpPr>
            <a:xfrm flipH="1">
              <a:off x="207345" y="491866"/>
              <a:ext cx="552091" cy="739519"/>
              <a:chOff x="409235" y="4100794"/>
              <a:chExt cx="509028" cy="681836"/>
            </a:xfrm>
          </p:grpSpPr>
          <p:sp>
            <p:nvSpPr>
              <p:cNvPr id="4151" name="Google Shape;4151;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148"/>
            <p:cNvGrpSpPr/>
            <p:nvPr/>
          </p:nvGrpSpPr>
          <p:grpSpPr>
            <a:xfrm>
              <a:off x="208786" y="3931759"/>
              <a:ext cx="694080" cy="949321"/>
              <a:chOff x="3039785" y="4130220"/>
              <a:chExt cx="476998" cy="652410"/>
            </a:xfrm>
          </p:grpSpPr>
          <p:sp>
            <p:nvSpPr>
              <p:cNvPr id="4154" name="Google Shape;4154;p148"/>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48"/>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48"/>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48"/>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48"/>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48"/>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48"/>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148"/>
            <p:cNvGrpSpPr/>
            <p:nvPr/>
          </p:nvGrpSpPr>
          <p:grpSpPr>
            <a:xfrm>
              <a:off x="8716630" y="120146"/>
              <a:ext cx="258725" cy="258927"/>
              <a:chOff x="1673025" y="3369590"/>
              <a:chExt cx="677645" cy="678174"/>
            </a:xfrm>
          </p:grpSpPr>
          <p:sp>
            <p:nvSpPr>
              <p:cNvPr id="4162" name="Google Shape;4162;p14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4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4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4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4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4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148"/>
            <p:cNvGrpSpPr/>
            <p:nvPr/>
          </p:nvGrpSpPr>
          <p:grpSpPr>
            <a:xfrm flipH="1">
              <a:off x="8152858" y="4608491"/>
              <a:ext cx="552091" cy="739519"/>
              <a:chOff x="409235" y="4100794"/>
              <a:chExt cx="509028" cy="681836"/>
            </a:xfrm>
          </p:grpSpPr>
          <p:sp>
            <p:nvSpPr>
              <p:cNvPr id="4169" name="Google Shape;4169;p14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4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171" name="Shape 4171"/>
        <p:cNvGrpSpPr/>
        <p:nvPr/>
      </p:nvGrpSpPr>
      <p:grpSpPr>
        <a:xfrm>
          <a:off x="0" y="0"/>
          <a:ext cx="0" cy="0"/>
          <a:chOff x="0" y="0"/>
          <a:chExt cx="0" cy="0"/>
        </a:xfrm>
      </p:grpSpPr>
      <p:pic>
        <p:nvPicPr>
          <p:cNvPr id="4172" name="Google Shape;4172;p14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173" name="Google Shape;4173;p149"/>
          <p:cNvGrpSpPr/>
          <p:nvPr/>
        </p:nvGrpSpPr>
        <p:grpSpPr>
          <a:xfrm>
            <a:off x="201817" y="-200679"/>
            <a:ext cx="8595353" cy="5193018"/>
            <a:chOff x="201817" y="-200679"/>
            <a:chExt cx="8595353" cy="5193018"/>
          </a:xfrm>
        </p:grpSpPr>
        <p:grpSp>
          <p:nvGrpSpPr>
            <p:cNvPr id="4174" name="Google Shape;4174;p149"/>
            <p:cNvGrpSpPr/>
            <p:nvPr/>
          </p:nvGrpSpPr>
          <p:grpSpPr>
            <a:xfrm flipH="1">
              <a:off x="8437167" y="4920072"/>
              <a:ext cx="360003" cy="72268"/>
              <a:chOff x="1651496" y="2388946"/>
              <a:chExt cx="285264" cy="57265"/>
            </a:xfrm>
          </p:grpSpPr>
          <p:sp>
            <p:nvSpPr>
              <p:cNvPr id="4175" name="Google Shape;4175;p14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4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149"/>
            <p:cNvGrpSpPr/>
            <p:nvPr/>
          </p:nvGrpSpPr>
          <p:grpSpPr>
            <a:xfrm flipH="1" rot="-2700000">
              <a:off x="8525719" y="4646370"/>
              <a:ext cx="182912" cy="182969"/>
              <a:chOff x="3052932" y="2641078"/>
              <a:chExt cx="616189" cy="616674"/>
            </a:xfrm>
          </p:grpSpPr>
          <p:sp>
            <p:nvSpPr>
              <p:cNvPr id="4178" name="Google Shape;4178;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149"/>
            <p:cNvGrpSpPr/>
            <p:nvPr/>
          </p:nvGrpSpPr>
          <p:grpSpPr>
            <a:xfrm flipH="1">
              <a:off x="229632" y="77421"/>
              <a:ext cx="503917" cy="503917"/>
              <a:chOff x="320471" y="3391693"/>
              <a:chExt cx="615660" cy="615660"/>
            </a:xfrm>
          </p:grpSpPr>
          <p:sp>
            <p:nvSpPr>
              <p:cNvPr id="4183" name="Google Shape;4183;p14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4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4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4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4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4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4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49"/>
            <p:cNvGrpSpPr/>
            <p:nvPr/>
          </p:nvGrpSpPr>
          <p:grpSpPr>
            <a:xfrm flipH="1" rot="-2700000">
              <a:off x="267544" y="905645"/>
              <a:ext cx="182912" cy="182969"/>
              <a:chOff x="3052932" y="2641078"/>
              <a:chExt cx="616189" cy="616674"/>
            </a:xfrm>
          </p:grpSpPr>
          <p:sp>
            <p:nvSpPr>
              <p:cNvPr id="4191" name="Google Shape;4191;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149"/>
            <p:cNvGrpSpPr/>
            <p:nvPr/>
          </p:nvGrpSpPr>
          <p:grpSpPr>
            <a:xfrm flipH="1" rot="-2700000">
              <a:off x="1074044" y="279920"/>
              <a:ext cx="182912" cy="182969"/>
              <a:chOff x="3052932" y="2641078"/>
              <a:chExt cx="616189" cy="616674"/>
            </a:xfrm>
          </p:grpSpPr>
          <p:sp>
            <p:nvSpPr>
              <p:cNvPr id="4196" name="Google Shape;4196;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149"/>
            <p:cNvGrpSpPr/>
            <p:nvPr/>
          </p:nvGrpSpPr>
          <p:grpSpPr>
            <a:xfrm flipH="1">
              <a:off x="8252882" y="-200679"/>
              <a:ext cx="503917" cy="503917"/>
              <a:chOff x="320471" y="3391693"/>
              <a:chExt cx="615660" cy="615660"/>
            </a:xfrm>
          </p:grpSpPr>
          <p:sp>
            <p:nvSpPr>
              <p:cNvPr id="4201" name="Google Shape;4201;p14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4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4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4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4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4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4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149"/>
            <p:cNvGrpSpPr/>
            <p:nvPr/>
          </p:nvGrpSpPr>
          <p:grpSpPr>
            <a:xfrm flipH="1" rot="-2700000">
              <a:off x="239719" y="4305470"/>
              <a:ext cx="182912" cy="182969"/>
              <a:chOff x="3052932" y="2641078"/>
              <a:chExt cx="616189" cy="616674"/>
            </a:xfrm>
          </p:grpSpPr>
          <p:sp>
            <p:nvSpPr>
              <p:cNvPr id="4209" name="Google Shape;4209;p14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4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4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4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13" name="Shape 4213"/>
        <p:cNvGrpSpPr/>
        <p:nvPr/>
      </p:nvGrpSpPr>
      <p:grpSpPr>
        <a:xfrm>
          <a:off x="0" y="0"/>
          <a:ext cx="0" cy="0"/>
          <a:chOff x="0" y="0"/>
          <a:chExt cx="0" cy="0"/>
        </a:xfrm>
      </p:grpSpPr>
      <p:pic>
        <p:nvPicPr>
          <p:cNvPr id="4214" name="Google Shape;4214;p15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215" name="Google Shape;4215;p150"/>
          <p:cNvGrpSpPr/>
          <p:nvPr/>
        </p:nvGrpSpPr>
        <p:grpSpPr>
          <a:xfrm>
            <a:off x="201817" y="-200679"/>
            <a:ext cx="8666953" cy="5193041"/>
            <a:chOff x="201817" y="-200679"/>
            <a:chExt cx="8666953" cy="5193041"/>
          </a:xfrm>
        </p:grpSpPr>
        <p:grpSp>
          <p:nvGrpSpPr>
            <p:cNvPr id="4216" name="Google Shape;4216;p150"/>
            <p:cNvGrpSpPr/>
            <p:nvPr/>
          </p:nvGrpSpPr>
          <p:grpSpPr>
            <a:xfrm>
              <a:off x="201817" y="4200790"/>
              <a:ext cx="647682" cy="791550"/>
              <a:chOff x="1594761" y="1818992"/>
              <a:chExt cx="513219" cy="627218"/>
            </a:xfrm>
          </p:grpSpPr>
          <p:sp>
            <p:nvSpPr>
              <p:cNvPr id="4217" name="Google Shape;4217;p15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5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5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5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5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5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5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5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5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150"/>
            <p:cNvGrpSpPr/>
            <p:nvPr/>
          </p:nvGrpSpPr>
          <p:grpSpPr>
            <a:xfrm rot="2700000">
              <a:off x="1271305" y="4771520"/>
              <a:ext cx="182912" cy="182969"/>
              <a:chOff x="3052932" y="2641078"/>
              <a:chExt cx="616189" cy="616674"/>
            </a:xfrm>
          </p:grpSpPr>
          <p:sp>
            <p:nvSpPr>
              <p:cNvPr id="4227" name="Google Shape;4227;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150"/>
            <p:cNvGrpSpPr/>
            <p:nvPr/>
          </p:nvGrpSpPr>
          <p:grpSpPr>
            <a:xfrm>
              <a:off x="8337036" y="77421"/>
              <a:ext cx="503917" cy="503917"/>
              <a:chOff x="320471" y="3391693"/>
              <a:chExt cx="615660" cy="615660"/>
            </a:xfrm>
          </p:grpSpPr>
          <p:sp>
            <p:nvSpPr>
              <p:cNvPr id="4232" name="Google Shape;4232;p15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5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5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5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5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5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5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150"/>
            <p:cNvGrpSpPr/>
            <p:nvPr/>
          </p:nvGrpSpPr>
          <p:grpSpPr>
            <a:xfrm rot="2700000">
              <a:off x="8620130" y="905645"/>
              <a:ext cx="182912" cy="182969"/>
              <a:chOff x="3052932" y="2641078"/>
              <a:chExt cx="616189" cy="616674"/>
            </a:xfrm>
          </p:grpSpPr>
          <p:sp>
            <p:nvSpPr>
              <p:cNvPr id="4240" name="Google Shape;4240;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150"/>
            <p:cNvGrpSpPr/>
            <p:nvPr/>
          </p:nvGrpSpPr>
          <p:grpSpPr>
            <a:xfrm rot="2700000">
              <a:off x="7813630" y="279920"/>
              <a:ext cx="182912" cy="182969"/>
              <a:chOff x="3052932" y="2641078"/>
              <a:chExt cx="616189" cy="616674"/>
            </a:xfrm>
          </p:grpSpPr>
          <p:sp>
            <p:nvSpPr>
              <p:cNvPr id="4245" name="Google Shape;4245;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150"/>
            <p:cNvGrpSpPr/>
            <p:nvPr/>
          </p:nvGrpSpPr>
          <p:grpSpPr>
            <a:xfrm>
              <a:off x="313786" y="-200679"/>
              <a:ext cx="503917" cy="503917"/>
              <a:chOff x="320471" y="3391693"/>
              <a:chExt cx="615660" cy="615660"/>
            </a:xfrm>
          </p:grpSpPr>
          <p:sp>
            <p:nvSpPr>
              <p:cNvPr id="4250" name="Google Shape;4250;p15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5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5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5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5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5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5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150"/>
            <p:cNvGrpSpPr/>
            <p:nvPr/>
          </p:nvGrpSpPr>
          <p:grpSpPr>
            <a:xfrm rot="2700000">
              <a:off x="8647955" y="4305470"/>
              <a:ext cx="182912" cy="182969"/>
              <a:chOff x="3052932" y="2641078"/>
              <a:chExt cx="616189" cy="616674"/>
            </a:xfrm>
          </p:grpSpPr>
          <p:sp>
            <p:nvSpPr>
              <p:cNvPr id="4258" name="Google Shape;4258;p15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5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5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5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65" name="Shape 4265"/>
        <p:cNvGrpSpPr/>
        <p:nvPr/>
      </p:nvGrpSpPr>
      <p:grpSpPr>
        <a:xfrm>
          <a:off x="0" y="0"/>
          <a:ext cx="0" cy="0"/>
          <a:chOff x="0" y="0"/>
          <a:chExt cx="0" cy="0"/>
        </a:xfrm>
      </p:grpSpPr>
      <p:pic>
        <p:nvPicPr>
          <p:cNvPr id="4266" name="Google Shape;4266;p15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267" name="Google Shape;4267;p152"/>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268" name="Google Shape;4268;p152"/>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269" name="Google Shape;4269;p152"/>
          <p:cNvGrpSpPr/>
          <p:nvPr/>
        </p:nvGrpSpPr>
        <p:grpSpPr>
          <a:xfrm>
            <a:off x="-160524" y="242913"/>
            <a:ext cx="9353869" cy="4900579"/>
            <a:chOff x="-160524" y="242913"/>
            <a:chExt cx="9353869" cy="4900579"/>
          </a:xfrm>
        </p:grpSpPr>
        <p:grpSp>
          <p:nvGrpSpPr>
            <p:cNvPr id="4270" name="Google Shape;4270;p152"/>
            <p:cNvGrpSpPr/>
            <p:nvPr/>
          </p:nvGrpSpPr>
          <p:grpSpPr>
            <a:xfrm rot="2700000">
              <a:off x="1417305" y="4792145"/>
              <a:ext cx="182912" cy="182969"/>
              <a:chOff x="3052932" y="2641078"/>
              <a:chExt cx="616189" cy="616674"/>
            </a:xfrm>
          </p:grpSpPr>
          <p:sp>
            <p:nvSpPr>
              <p:cNvPr id="4271" name="Google Shape;4271;p1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52"/>
            <p:cNvGrpSpPr/>
            <p:nvPr/>
          </p:nvGrpSpPr>
          <p:grpSpPr>
            <a:xfrm>
              <a:off x="8061701" y="280965"/>
              <a:ext cx="734380" cy="558925"/>
              <a:chOff x="3000389" y="360865"/>
              <a:chExt cx="734380" cy="558925"/>
            </a:xfrm>
          </p:grpSpPr>
          <p:sp>
            <p:nvSpPr>
              <p:cNvPr id="4276" name="Google Shape;4276;p15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5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5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9" name="Google Shape;4279;p152"/>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152"/>
            <p:cNvGrpSpPr/>
            <p:nvPr/>
          </p:nvGrpSpPr>
          <p:grpSpPr>
            <a:xfrm>
              <a:off x="8103334" y="1257914"/>
              <a:ext cx="1090011" cy="316808"/>
              <a:chOff x="1689834" y="1191289"/>
              <a:chExt cx="1090011" cy="316808"/>
            </a:xfrm>
          </p:grpSpPr>
          <p:sp>
            <p:nvSpPr>
              <p:cNvPr id="4281" name="Google Shape;4281;p15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5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5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52"/>
            <p:cNvGrpSpPr/>
            <p:nvPr/>
          </p:nvGrpSpPr>
          <p:grpSpPr>
            <a:xfrm>
              <a:off x="6712911" y="242913"/>
              <a:ext cx="978694" cy="425409"/>
              <a:chOff x="1624187" y="402335"/>
              <a:chExt cx="1210805" cy="526366"/>
            </a:xfrm>
          </p:grpSpPr>
          <p:sp>
            <p:nvSpPr>
              <p:cNvPr id="4285" name="Google Shape;4285;p15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5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5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5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152"/>
            <p:cNvGrpSpPr/>
            <p:nvPr/>
          </p:nvGrpSpPr>
          <p:grpSpPr>
            <a:xfrm>
              <a:off x="-160524" y="1257915"/>
              <a:ext cx="734380" cy="558925"/>
              <a:chOff x="3000389" y="360865"/>
              <a:chExt cx="734380" cy="558925"/>
            </a:xfrm>
          </p:grpSpPr>
          <p:sp>
            <p:nvSpPr>
              <p:cNvPr id="4290" name="Google Shape;4290;p15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5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5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152"/>
            <p:cNvGrpSpPr/>
            <p:nvPr/>
          </p:nvGrpSpPr>
          <p:grpSpPr>
            <a:xfrm>
              <a:off x="8024316" y="4122658"/>
              <a:ext cx="809129" cy="809129"/>
              <a:chOff x="1785966" y="4166970"/>
              <a:chExt cx="579439" cy="579439"/>
            </a:xfrm>
          </p:grpSpPr>
          <p:sp>
            <p:nvSpPr>
              <p:cNvPr id="4294" name="Google Shape;4294;p15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5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152"/>
            <p:cNvGrpSpPr/>
            <p:nvPr/>
          </p:nvGrpSpPr>
          <p:grpSpPr>
            <a:xfrm rot="2700000">
              <a:off x="7236605" y="4868620"/>
              <a:ext cx="182912" cy="182969"/>
              <a:chOff x="3052932" y="2641078"/>
              <a:chExt cx="616189" cy="616674"/>
            </a:xfrm>
          </p:grpSpPr>
          <p:sp>
            <p:nvSpPr>
              <p:cNvPr id="4297" name="Google Shape;4297;p1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52"/>
            <p:cNvGrpSpPr/>
            <p:nvPr/>
          </p:nvGrpSpPr>
          <p:grpSpPr>
            <a:xfrm>
              <a:off x="238509" y="3672991"/>
              <a:ext cx="390267" cy="390267"/>
              <a:chOff x="320471" y="3391693"/>
              <a:chExt cx="615660" cy="615660"/>
            </a:xfrm>
          </p:grpSpPr>
          <p:sp>
            <p:nvSpPr>
              <p:cNvPr id="4302" name="Google Shape;4302;p15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5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5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5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5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5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5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152"/>
            <p:cNvGrpSpPr/>
            <p:nvPr/>
          </p:nvGrpSpPr>
          <p:grpSpPr>
            <a:xfrm>
              <a:off x="460585" y="4461656"/>
              <a:ext cx="509028" cy="681836"/>
              <a:chOff x="409235" y="4100794"/>
              <a:chExt cx="509028" cy="681836"/>
            </a:xfrm>
          </p:grpSpPr>
          <p:sp>
            <p:nvSpPr>
              <p:cNvPr id="4310" name="Google Shape;4310;p15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5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12" name="Shape 4312"/>
        <p:cNvGrpSpPr/>
        <p:nvPr/>
      </p:nvGrpSpPr>
      <p:grpSpPr>
        <a:xfrm>
          <a:off x="0" y="0"/>
          <a:ext cx="0" cy="0"/>
          <a:chOff x="0" y="0"/>
          <a:chExt cx="0" cy="0"/>
        </a:xfrm>
      </p:grpSpPr>
      <p:pic>
        <p:nvPicPr>
          <p:cNvPr id="4313" name="Google Shape;4313;p15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14" name="Google Shape;4314;p153"/>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4315" name="Google Shape;4315;p153"/>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4316" name="Google Shape;4316;p153"/>
          <p:cNvGrpSpPr/>
          <p:nvPr/>
        </p:nvGrpSpPr>
        <p:grpSpPr>
          <a:xfrm>
            <a:off x="-101606" y="225802"/>
            <a:ext cx="9723103" cy="4716794"/>
            <a:chOff x="-101606" y="225802"/>
            <a:chExt cx="9723103" cy="4716794"/>
          </a:xfrm>
        </p:grpSpPr>
        <p:pic>
          <p:nvPicPr>
            <p:cNvPr id="4317" name="Google Shape;4317;p153"/>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4318" name="Google Shape;4318;p153"/>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53"/>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53"/>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53"/>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53"/>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153"/>
            <p:cNvGrpSpPr/>
            <p:nvPr/>
          </p:nvGrpSpPr>
          <p:grpSpPr>
            <a:xfrm>
              <a:off x="448134" y="4561314"/>
              <a:ext cx="1090011" cy="316808"/>
              <a:chOff x="1689834" y="1191289"/>
              <a:chExt cx="1090011" cy="316808"/>
            </a:xfrm>
          </p:grpSpPr>
          <p:sp>
            <p:nvSpPr>
              <p:cNvPr id="4324" name="Google Shape;4324;p15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5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5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53"/>
            <p:cNvGrpSpPr/>
            <p:nvPr/>
          </p:nvGrpSpPr>
          <p:grpSpPr>
            <a:xfrm>
              <a:off x="8428854" y="567045"/>
              <a:ext cx="1192643" cy="518418"/>
              <a:chOff x="1624187" y="402335"/>
              <a:chExt cx="1210805" cy="526366"/>
            </a:xfrm>
          </p:grpSpPr>
          <p:sp>
            <p:nvSpPr>
              <p:cNvPr id="4328" name="Google Shape;4328;p15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5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5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5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153"/>
            <p:cNvGrpSpPr/>
            <p:nvPr/>
          </p:nvGrpSpPr>
          <p:grpSpPr>
            <a:xfrm rot="-2700000">
              <a:off x="8300189" y="4372203"/>
              <a:ext cx="472267" cy="472636"/>
              <a:chOff x="1673025" y="3369590"/>
              <a:chExt cx="677645" cy="678174"/>
            </a:xfrm>
          </p:grpSpPr>
          <p:sp>
            <p:nvSpPr>
              <p:cNvPr id="4333" name="Google Shape;4333;p15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5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5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5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5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5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39" name="Shape 4339"/>
        <p:cNvGrpSpPr/>
        <p:nvPr/>
      </p:nvGrpSpPr>
      <p:grpSpPr>
        <a:xfrm>
          <a:off x="0" y="0"/>
          <a:ext cx="0" cy="0"/>
          <a:chOff x="0" y="0"/>
          <a:chExt cx="0" cy="0"/>
        </a:xfrm>
      </p:grpSpPr>
      <p:pic>
        <p:nvPicPr>
          <p:cNvPr id="4340" name="Google Shape;4340;p15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41" name="Google Shape;4341;p1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342" name="Google Shape;4342;p154"/>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4343" name="Google Shape;4343;p154"/>
          <p:cNvGrpSpPr/>
          <p:nvPr/>
        </p:nvGrpSpPr>
        <p:grpSpPr>
          <a:xfrm>
            <a:off x="-617241" y="-146016"/>
            <a:ext cx="9868415" cy="5422412"/>
            <a:chOff x="-617241" y="-146016"/>
            <a:chExt cx="9868415" cy="5422412"/>
          </a:xfrm>
        </p:grpSpPr>
        <p:grpSp>
          <p:nvGrpSpPr>
            <p:cNvPr id="4344" name="Google Shape;4344;p154"/>
            <p:cNvGrpSpPr/>
            <p:nvPr/>
          </p:nvGrpSpPr>
          <p:grpSpPr>
            <a:xfrm>
              <a:off x="8524648" y="405804"/>
              <a:ext cx="726527" cy="571013"/>
              <a:chOff x="293648" y="1097804"/>
              <a:chExt cx="726527" cy="571013"/>
            </a:xfrm>
          </p:grpSpPr>
          <p:sp>
            <p:nvSpPr>
              <p:cNvPr id="4345" name="Google Shape;4345;p154"/>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154"/>
              <p:cNvGrpSpPr/>
              <p:nvPr/>
            </p:nvGrpSpPr>
            <p:grpSpPr>
              <a:xfrm>
                <a:off x="293648" y="1097804"/>
                <a:ext cx="726527" cy="571013"/>
                <a:chOff x="293648" y="1097804"/>
                <a:chExt cx="726527" cy="571013"/>
              </a:xfrm>
            </p:grpSpPr>
            <p:sp>
              <p:nvSpPr>
                <p:cNvPr id="4347" name="Google Shape;4347;p154"/>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54"/>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54"/>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54"/>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154"/>
            <p:cNvGrpSpPr/>
            <p:nvPr/>
          </p:nvGrpSpPr>
          <p:grpSpPr>
            <a:xfrm>
              <a:off x="-617241" y="3631014"/>
              <a:ext cx="1090011" cy="316808"/>
              <a:chOff x="1689834" y="1191289"/>
              <a:chExt cx="1090011" cy="316808"/>
            </a:xfrm>
          </p:grpSpPr>
          <p:sp>
            <p:nvSpPr>
              <p:cNvPr id="4352" name="Google Shape;4352;p15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5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5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154"/>
            <p:cNvGrpSpPr/>
            <p:nvPr/>
          </p:nvGrpSpPr>
          <p:grpSpPr>
            <a:xfrm>
              <a:off x="66951" y="4211814"/>
              <a:ext cx="726501" cy="726559"/>
              <a:chOff x="1785966" y="4166970"/>
              <a:chExt cx="579439" cy="579439"/>
            </a:xfrm>
          </p:grpSpPr>
          <p:sp>
            <p:nvSpPr>
              <p:cNvPr id="4356" name="Google Shape;4356;p154"/>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54"/>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154"/>
            <p:cNvGrpSpPr/>
            <p:nvPr/>
          </p:nvGrpSpPr>
          <p:grpSpPr>
            <a:xfrm rot="10800000">
              <a:off x="8037365" y="-146016"/>
              <a:ext cx="539420" cy="359789"/>
              <a:chOff x="4479753" y="3369590"/>
              <a:chExt cx="678174" cy="452337"/>
            </a:xfrm>
          </p:grpSpPr>
          <p:sp>
            <p:nvSpPr>
              <p:cNvPr id="4359" name="Google Shape;4359;p154"/>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54"/>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54"/>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154"/>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54"/>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64" name="Shape 4364"/>
        <p:cNvGrpSpPr/>
        <p:nvPr/>
      </p:nvGrpSpPr>
      <p:grpSpPr>
        <a:xfrm>
          <a:off x="0" y="0"/>
          <a:ext cx="0" cy="0"/>
          <a:chOff x="0" y="0"/>
          <a:chExt cx="0" cy="0"/>
        </a:xfrm>
      </p:grpSpPr>
      <p:pic>
        <p:nvPicPr>
          <p:cNvPr id="4365" name="Google Shape;4365;p15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66" name="Google Shape;4366;p155"/>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67" name="Google Shape;4367;p155"/>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68" name="Google Shape;4368;p155"/>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69" name="Google Shape;4369;p155"/>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70" name="Google Shape;4370;p1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371" name="Google Shape;4371;p155"/>
          <p:cNvGrpSpPr/>
          <p:nvPr/>
        </p:nvGrpSpPr>
        <p:grpSpPr>
          <a:xfrm>
            <a:off x="150986" y="141746"/>
            <a:ext cx="8776942" cy="4826541"/>
            <a:chOff x="150986" y="141746"/>
            <a:chExt cx="8776942" cy="4826541"/>
          </a:xfrm>
        </p:grpSpPr>
        <p:grpSp>
          <p:nvGrpSpPr>
            <p:cNvPr id="4372" name="Google Shape;4372;p155"/>
            <p:cNvGrpSpPr/>
            <p:nvPr/>
          </p:nvGrpSpPr>
          <p:grpSpPr>
            <a:xfrm>
              <a:off x="150986" y="283034"/>
              <a:ext cx="503917" cy="503917"/>
              <a:chOff x="320471" y="3391693"/>
              <a:chExt cx="615660" cy="615660"/>
            </a:xfrm>
          </p:grpSpPr>
          <p:sp>
            <p:nvSpPr>
              <p:cNvPr id="4373" name="Google Shape;4373;p1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155"/>
            <p:cNvGrpSpPr/>
            <p:nvPr/>
          </p:nvGrpSpPr>
          <p:grpSpPr>
            <a:xfrm>
              <a:off x="8424011" y="4426734"/>
              <a:ext cx="503917" cy="503917"/>
              <a:chOff x="320471" y="3391693"/>
              <a:chExt cx="615660" cy="615660"/>
            </a:xfrm>
          </p:grpSpPr>
          <p:sp>
            <p:nvSpPr>
              <p:cNvPr id="4381" name="Google Shape;4381;p1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55"/>
            <p:cNvGrpSpPr/>
            <p:nvPr/>
          </p:nvGrpSpPr>
          <p:grpSpPr>
            <a:xfrm rot="2700000">
              <a:off x="263180" y="1180795"/>
              <a:ext cx="182912" cy="182969"/>
              <a:chOff x="3052932" y="2641078"/>
              <a:chExt cx="616189" cy="616674"/>
            </a:xfrm>
          </p:grpSpPr>
          <p:sp>
            <p:nvSpPr>
              <p:cNvPr id="4389" name="Google Shape;4389;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155"/>
            <p:cNvGrpSpPr/>
            <p:nvPr/>
          </p:nvGrpSpPr>
          <p:grpSpPr>
            <a:xfrm rot="2700000">
              <a:off x="1148680" y="179620"/>
              <a:ext cx="182912" cy="182969"/>
              <a:chOff x="3052932" y="2641078"/>
              <a:chExt cx="616189" cy="616674"/>
            </a:xfrm>
          </p:grpSpPr>
          <p:sp>
            <p:nvSpPr>
              <p:cNvPr id="4394" name="Google Shape;4394;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155"/>
            <p:cNvGrpSpPr/>
            <p:nvPr/>
          </p:nvGrpSpPr>
          <p:grpSpPr>
            <a:xfrm rot="2700000">
              <a:off x="8584505" y="3906195"/>
              <a:ext cx="182912" cy="182969"/>
              <a:chOff x="3052932" y="2641078"/>
              <a:chExt cx="616189" cy="616674"/>
            </a:xfrm>
          </p:grpSpPr>
          <p:sp>
            <p:nvSpPr>
              <p:cNvPr id="4399" name="Google Shape;4399;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155"/>
            <p:cNvGrpSpPr/>
            <p:nvPr/>
          </p:nvGrpSpPr>
          <p:grpSpPr>
            <a:xfrm rot="2700000">
              <a:off x="7847530" y="4747445"/>
              <a:ext cx="182912" cy="182969"/>
              <a:chOff x="3052932" y="2641078"/>
              <a:chExt cx="616189" cy="616674"/>
            </a:xfrm>
          </p:grpSpPr>
          <p:sp>
            <p:nvSpPr>
              <p:cNvPr id="4404" name="Google Shape;4404;p1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08" name="Shape 4408"/>
        <p:cNvGrpSpPr/>
        <p:nvPr/>
      </p:nvGrpSpPr>
      <p:grpSpPr>
        <a:xfrm>
          <a:off x="0" y="0"/>
          <a:ext cx="0" cy="0"/>
          <a:chOff x="0" y="0"/>
          <a:chExt cx="0" cy="0"/>
        </a:xfrm>
      </p:grpSpPr>
      <p:pic>
        <p:nvPicPr>
          <p:cNvPr id="4409" name="Google Shape;4409;p15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10" name="Google Shape;4410;p1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4411" name="Google Shape;4411;p156"/>
          <p:cNvGrpSpPr/>
          <p:nvPr/>
        </p:nvGrpSpPr>
        <p:grpSpPr>
          <a:xfrm>
            <a:off x="-241250" y="-83102"/>
            <a:ext cx="9994042" cy="3172454"/>
            <a:chOff x="-241250" y="-83102"/>
            <a:chExt cx="9994042" cy="3172454"/>
          </a:xfrm>
        </p:grpSpPr>
        <p:sp>
          <p:nvSpPr>
            <p:cNvPr id="4412" name="Google Shape;4412;p156"/>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56"/>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56"/>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156"/>
            <p:cNvGrpSpPr/>
            <p:nvPr/>
          </p:nvGrpSpPr>
          <p:grpSpPr>
            <a:xfrm>
              <a:off x="8888386" y="2680616"/>
              <a:ext cx="408736" cy="408736"/>
              <a:chOff x="3052403" y="3369590"/>
              <a:chExt cx="678174" cy="678174"/>
            </a:xfrm>
          </p:grpSpPr>
          <p:sp>
            <p:nvSpPr>
              <p:cNvPr id="4416" name="Google Shape;4416;p156"/>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56"/>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56"/>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56"/>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56"/>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56"/>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2" name="Google Shape;4422;p156"/>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156"/>
            <p:cNvGrpSpPr/>
            <p:nvPr/>
          </p:nvGrpSpPr>
          <p:grpSpPr>
            <a:xfrm>
              <a:off x="8541987" y="611135"/>
              <a:ext cx="1210805" cy="526366"/>
              <a:chOff x="1624187" y="402335"/>
              <a:chExt cx="1210805" cy="526366"/>
            </a:xfrm>
          </p:grpSpPr>
          <p:sp>
            <p:nvSpPr>
              <p:cNvPr id="4424" name="Google Shape;4424;p15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5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5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5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8" name="Google Shape;4428;p156"/>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29" name="Shape 4429"/>
        <p:cNvGrpSpPr/>
        <p:nvPr/>
      </p:nvGrpSpPr>
      <p:grpSpPr>
        <a:xfrm>
          <a:off x="0" y="0"/>
          <a:ext cx="0" cy="0"/>
          <a:chOff x="0" y="0"/>
          <a:chExt cx="0" cy="0"/>
        </a:xfrm>
      </p:grpSpPr>
      <p:pic>
        <p:nvPicPr>
          <p:cNvPr id="4430" name="Google Shape;4430;p15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31" name="Google Shape;4431;p157"/>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432" name="Google Shape;4432;p157"/>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4433" name="Google Shape;4433;p157"/>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4434" name="Google Shape;4434;p157"/>
          <p:cNvGrpSpPr/>
          <p:nvPr/>
        </p:nvGrpSpPr>
        <p:grpSpPr>
          <a:xfrm>
            <a:off x="-160524" y="493213"/>
            <a:ext cx="9451203" cy="4458936"/>
            <a:chOff x="-160524" y="493213"/>
            <a:chExt cx="9451203" cy="4458936"/>
          </a:xfrm>
        </p:grpSpPr>
        <p:grpSp>
          <p:nvGrpSpPr>
            <p:cNvPr id="4435" name="Google Shape;4435;p157"/>
            <p:cNvGrpSpPr/>
            <p:nvPr/>
          </p:nvGrpSpPr>
          <p:grpSpPr>
            <a:xfrm>
              <a:off x="8311986" y="493213"/>
              <a:ext cx="978694" cy="425409"/>
              <a:chOff x="1624187" y="402335"/>
              <a:chExt cx="1210805" cy="526366"/>
            </a:xfrm>
          </p:grpSpPr>
          <p:sp>
            <p:nvSpPr>
              <p:cNvPr id="4436" name="Google Shape;4436;p15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5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5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5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57"/>
            <p:cNvGrpSpPr/>
            <p:nvPr/>
          </p:nvGrpSpPr>
          <p:grpSpPr>
            <a:xfrm>
              <a:off x="-160524" y="1257915"/>
              <a:ext cx="734380" cy="558925"/>
              <a:chOff x="3000389" y="360865"/>
              <a:chExt cx="734380" cy="558925"/>
            </a:xfrm>
          </p:grpSpPr>
          <p:sp>
            <p:nvSpPr>
              <p:cNvPr id="4441" name="Google Shape;4441;p15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5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5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157"/>
            <p:cNvGrpSpPr/>
            <p:nvPr/>
          </p:nvGrpSpPr>
          <p:grpSpPr>
            <a:xfrm rot="7199631">
              <a:off x="7897744" y="4735676"/>
              <a:ext cx="182919" cy="183010"/>
              <a:chOff x="3052932" y="2641078"/>
              <a:chExt cx="616189" cy="616674"/>
            </a:xfrm>
          </p:grpSpPr>
          <p:sp>
            <p:nvSpPr>
              <p:cNvPr id="4445" name="Google Shape;4445;p1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57"/>
            <p:cNvGrpSpPr/>
            <p:nvPr/>
          </p:nvGrpSpPr>
          <p:grpSpPr>
            <a:xfrm rot="7199631">
              <a:off x="8709873" y="3965383"/>
              <a:ext cx="182919" cy="183010"/>
              <a:chOff x="3052932" y="2641078"/>
              <a:chExt cx="616189" cy="616674"/>
            </a:xfrm>
          </p:grpSpPr>
          <p:sp>
            <p:nvSpPr>
              <p:cNvPr id="4450" name="Google Shape;4450;p1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4" name="Google Shape;4454;p157"/>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2" name="Shape 152"/>
        <p:cNvGrpSpPr/>
        <p:nvPr/>
      </p:nvGrpSpPr>
      <p:grpSpPr>
        <a:xfrm>
          <a:off x="0" y="0"/>
          <a:ext cx="0" cy="0"/>
          <a:chOff x="0" y="0"/>
          <a:chExt cx="0" cy="0"/>
        </a:xfrm>
      </p:grpSpPr>
      <p:pic>
        <p:nvPicPr>
          <p:cNvPr id="153" name="Google Shape;153;p1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4" name="Google Shape;154;p17"/>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5" name="Google Shape;155;p17"/>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 name="Google Shape;156;p17"/>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7" name="Google Shape;157;p17"/>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 name="Google Shape;15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 name="Google Shape;159;p17"/>
          <p:cNvGrpSpPr/>
          <p:nvPr/>
        </p:nvGrpSpPr>
        <p:grpSpPr>
          <a:xfrm>
            <a:off x="150986" y="141746"/>
            <a:ext cx="8776942" cy="4826541"/>
            <a:chOff x="150986" y="141746"/>
            <a:chExt cx="8776942" cy="4826541"/>
          </a:xfrm>
        </p:grpSpPr>
        <p:grpSp>
          <p:nvGrpSpPr>
            <p:cNvPr id="160" name="Google Shape;160;p17"/>
            <p:cNvGrpSpPr/>
            <p:nvPr/>
          </p:nvGrpSpPr>
          <p:grpSpPr>
            <a:xfrm>
              <a:off x="150986" y="283034"/>
              <a:ext cx="503917" cy="503917"/>
              <a:chOff x="320471" y="3391693"/>
              <a:chExt cx="615660" cy="615660"/>
            </a:xfrm>
          </p:grpSpPr>
          <p:sp>
            <p:nvSpPr>
              <p:cNvPr id="161" name="Google Shape;161;p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7"/>
            <p:cNvGrpSpPr/>
            <p:nvPr/>
          </p:nvGrpSpPr>
          <p:grpSpPr>
            <a:xfrm>
              <a:off x="8424011" y="4426734"/>
              <a:ext cx="503917" cy="503917"/>
              <a:chOff x="320471" y="3391693"/>
              <a:chExt cx="615660" cy="615660"/>
            </a:xfrm>
          </p:grpSpPr>
          <p:sp>
            <p:nvSpPr>
              <p:cNvPr id="169" name="Google Shape;169;p1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7"/>
            <p:cNvGrpSpPr/>
            <p:nvPr/>
          </p:nvGrpSpPr>
          <p:grpSpPr>
            <a:xfrm rot="2700000">
              <a:off x="263180" y="1180795"/>
              <a:ext cx="182912" cy="182969"/>
              <a:chOff x="3052932" y="2641078"/>
              <a:chExt cx="616189" cy="616674"/>
            </a:xfrm>
          </p:grpSpPr>
          <p:sp>
            <p:nvSpPr>
              <p:cNvPr id="177" name="Google Shape;177;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7"/>
            <p:cNvGrpSpPr/>
            <p:nvPr/>
          </p:nvGrpSpPr>
          <p:grpSpPr>
            <a:xfrm rot="2700000">
              <a:off x="1148680" y="179620"/>
              <a:ext cx="182912" cy="182969"/>
              <a:chOff x="3052932" y="2641078"/>
              <a:chExt cx="616189" cy="616674"/>
            </a:xfrm>
          </p:grpSpPr>
          <p:sp>
            <p:nvSpPr>
              <p:cNvPr id="182" name="Google Shape;182;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7"/>
            <p:cNvGrpSpPr/>
            <p:nvPr/>
          </p:nvGrpSpPr>
          <p:grpSpPr>
            <a:xfrm rot="2700000">
              <a:off x="8584505" y="3906195"/>
              <a:ext cx="182912" cy="182969"/>
              <a:chOff x="3052932" y="2641078"/>
              <a:chExt cx="616189" cy="616674"/>
            </a:xfrm>
          </p:grpSpPr>
          <p:sp>
            <p:nvSpPr>
              <p:cNvPr id="187" name="Google Shape;187;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7"/>
            <p:cNvGrpSpPr/>
            <p:nvPr/>
          </p:nvGrpSpPr>
          <p:grpSpPr>
            <a:xfrm rot="2700000">
              <a:off x="7847530" y="4747445"/>
              <a:ext cx="182912" cy="182969"/>
              <a:chOff x="3052932" y="2641078"/>
              <a:chExt cx="616189" cy="616674"/>
            </a:xfrm>
          </p:grpSpPr>
          <p:sp>
            <p:nvSpPr>
              <p:cNvPr id="192" name="Google Shape;192;p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55" name="Shape 4455"/>
        <p:cNvGrpSpPr/>
        <p:nvPr/>
      </p:nvGrpSpPr>
      <p:grpSpPr>
        <a:xfrm>
          <a:off x="0" y="0"/>
          <a:ext cx="0" cy="0"/>
          <a:chOff x="0" y="0"/>
          <a:chExt cx="0" cy="0"/>
        </a:xfrm>
      </p:grpSpPr>
      <p:pic>
        <p:nvPicPr>
          <p:cNvPr id="4456" name="Google Shape;4456;p15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57" name="Google Shape;4457;p15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8" name="Shape 4458"/>
        <p:cNvGrpSpPr/>
        <p:nvPr/>
      </p:nvGrpSpPr>
      <p:grpSpPr>
        <a:xfrm>
          <a:off x="0" y="0"/>
          <a:ext cx="0" cy="0"/>
          <a:chOff x="0" y="0"/>
          <a:chExt cx="0" cy="0"/>
        </a:xfrm>
      </p:grpSpPr>
      <p:pic>
        <p:nvPicPr>
          <p:cNvPr id="4459" name="Google Shape;4459;p15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60" name="Google Shape;4460;p15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61" name="Google Shape;4461;p15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62" name="Shape 4462"/>
        <p:cNvGrpSpPr/>
        <p:nvPr/>
      </p:nvGrpSpPr>
      <p:grpSpPr>
        <a:xfrm>
          <a:off x="0" y="0"/>
          <a:ext cx="0" cy="0"/>
          <a:chOff x="0" y="0"/>
          <a:chExt cx="0" cy="0"/>
        </a:xfrm>
      </p:grpSpPr>
      <p:sp>
        <p:nvSpPr>
          <p:cNvPr id="4463" name="Google Shape;4463;p160"/>
          <p:cNvSpPr/>
          <p:nvPr>
            <p:ph idx="2" type="pic"/>
          </p:nvPr>
        </p:nvSpPr>
        <p:spPr>
          <a:xfrm>
            <a:off x="0" y="0"/>
            <a:ext cx="9144000" cy="5142600"/>
          </a:xfrm>
          <a:prstGeom prst="rect">
            <a:avLst/>
          </a:prstGeom>
          <a:noFill/>
          <a:ln>
            <a:noFill/>
          </a:ln>
        </p:spPr>
      </p:sp>
      <p:sp>
        <p:nvSpPr>
          <p:cNvPr id="4464" name="Google Shape;4464;p160"/>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65" name="Shape 4465"/>
        <p:cNvGrpSpPr/>
        <p:nvPr/>
      </p:nvGrpSpPr>
      <p:grpSpPr>
        <a:xfrm>
          <a:off x="0" y="0"/>
          <a:ext cx="0" cy="0"/>
          <a:chOff x="0" y="0"/>
          <a:chExt cx="0" cy="0"/>
        </a:xfrm>
      </p:grpSpPr>
      <p:pic>
        <p:nvPicPr>
          <p:cNvPr id="4466" name="Google Shape;4466;p16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67" name="Google Shape;4467;p161"/>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8" name="Google Shape;4468;p161"/>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469" name="Google Shape;4469;p161"/>
          <p:cNvGrpSpPr/>
          <p:nvPr/>
        </p:nvGrpSpPr>
        <p:grpSpPr>
          <a:xfrm>
            <a:off x="-421431" y="130160"/>
            <a:ext cx="9456035" cy="5041628"/>
            <a:chOff x="-421431" y="130160"/>
            <a:chExt cx="9456035" cy="5041628"/>
          </a:xfrm>
        </p:grpSpPr>
        <p:pic>
          <p:nvPicPr>
            <p:cNvPr id="4470" name="Google Shape;4470;p161"/>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4471" name="Google Shape;4471;p161"/>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61"/>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61"/>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61"/>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5" name="Google Shape;4475;p161"/>
            <p:cNvGrpSpPr/>
            <p:nvPr/>
          </p:nvGrpSpPr>
          <p:grpSpPr>
            <a:xfrm flipH="1">
              <a:off x="7661920" y="4561314"/>
              <a:ext cx="1090011" cy="316808"/>
              <a:chOff x="1689834" y="1191289"/>
              <a:chExt cx="1090011" cy="316808"/>
            </a:xfrm>
          </p:grpSpPr>
          <p:sp>
            <p:nvSpPr>
              <p:cNvPr id="4476" name="Google Shape;4476;p16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6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6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161"/>
            <p:cNvGrpSpPr/>
            <p:nvPr/>
          </p:nvGrpSpPr>
          <p:grpSpPr>
            <a:xfrm flipH="1">
              <a:off x="-421431" y="567045"/>
              <a:ext cx="1192643" cy="518418"/>
              <a:chOff x="1624187" y="402335"/>
              <a:chExt cx="1210805" cy="526366"/>
            </a:xfrm>
          </p:grpSpPr>
          <p:sp>
            <p:nvSpPr>
              <p:cNvPr id="4480" name="Google Shape;4480;p16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6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6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6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161"/>
            <p:cNvGrpSpPr/>
            <p:nvPr/>
          </p:nvGrpSpPr>
          <p:grpSpPr>
            <a:xfrm flipH="1" rot="2700000">
              <a:off x="8290959" y="227916"/>
              <a:ext cx="472267" cy="472636"/>
              <a:chOff x="1673025" y="3369590"/>
              <a:chExt cx="677645" cy="678174"/>
            </a:xfrm>
          </p:grpSpPr>
          <p:sp>
            <p:nvSpPr>
              <p:cNvPr id="4485" name="Google Shape;4485;p16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6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6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6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6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6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61"/>
            <p:cNvGrpSpPr/>
            <p:nvPr/>
          </p:nvGrpSpPr>
          <p:grpSpPr>
            <a:xfrm>
              <a:off x="409235" y="4100794"/>
              <a:ext cx="509028" cy="681836"/>
              <a:chOff x="409235" y="4100794"/>
              <a:chExt cx="509028" cy="681836"/>
            </a:xfrm>
          </p:grpSpPr>
          <p:sp>
            <p:nvSpPr>
              <p:cNvPr id="4492" name="Google Shape;4492;p16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6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161"/>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61"/>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96" name="Shape 4496"/>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497" name="Shape 4497"/>
        <p:cNvGrpSpPr/>
        <p:nvPr/>
      </p:nvGrpSpPr>
      <p:grpSpPr>
        <a:xfrm>
          <a:off x="0" y="0"/>
          <a:ext cx="0" cy="0"/>
          <a:chOff x="0" y="0"/>
          <a:chExt cx="0" cy="0"/>
        </a:xfrm>
      </p:grpSpPr>
      <p:pic>
        <p:nvPicPr>
          <p:cNvPr id="4498" name="Google Shape;4498;p16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499" name="Google Shape;4499;p1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00" name="Google Shape;4500;p163"/>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1" name="Google Shape;4501;p163"/>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2" name="Google Shape;4502;p163"/>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3" name="Google Shape;4503;p163"/>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4" name="Google Shape;4504;p163"/>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5" name="Google Shape;4505;p163"/>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506" name="Google Shape;4506;p163"/>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7" name="Google Shape;4507;p163"/>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8" name="Google Shape;4508;p163"/>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09" name="Google Shape;4509;p163"/>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10" name="Google Shape;4510;p163"/>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511" name="Google Shape;4511;p163"/>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4512" name="Google Shape;4512;p163"/>
          <p:cNvGrpSpPr/>
          <p:nvPr/>
        </p:nvGrpSpPr>
        <p:grpSpPr>
          <a:xfrm>
            <a:off x="201817" y="-200679"/>
            <a:ext cx="8666953" cy="5193041"/>
            <a:chOff x="201817" y="-200679"/>
            <a:chExt cx="8666953" cy="5193041"/>
          </a:xfrm>
        </p:grpSpPr>
        <p:grpSp>
          <p:nvGrpSpPr>
            <p:cNvPr id="4513" name="Google Shape;4513;p163"/>
            <p:cNvGrpSpPr/>
            <p:nvPr/>
          </p:nvGrpSpPr>
          <p:grpSpPr>
            <a:xfrm>
              <a:off x="201817" y="4200790"/>
              <a:ext cx="647682" cy="791550"/>
              <a:chOff x="1594761" y="1818992"/>
              <a:chExt cx="513219" cy="627218"/>
            </a:xfrm>
          </p:grpSpPr>
          <p:sp>
            <p:nvSpPr>
              <p:cNvPr id="4514" name="Google Shape;4514;p16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6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6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6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6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6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6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6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6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63"/>
            <p:cNvGrpSpPr/>
            <p:nvPr/>
          </p:nvGrpSpPr>
          <p:grpSpPr>
            <a:xfrm rot="2700000">
              <a:off x="1271305" y="4771520"/>
              <a:ext cx="182912" cy="182969"/>
              <a:chOff x="3052932" y="2641078"/>
              <a:chExt cx="616189" cy="616674"/>
            </a:xfrm>
          </p:grpSpPr>
          <p:sp>
            <p:nvSpPr>
              <p:cNvPr id="4524" name="Google Shape;4524;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163"/>
            <p:cNvGrpSpPr/>
            <p:nvPr/>
          </p:nvGrpSpPr>
          <p:grpSpPr>
            <a:xfrm>
              <a:off x="8337036" y="77421"/>
              <a:ext cx="503917" cy="503917"/>
              <a:chOff x="320471" y="3391693"/>
              <a:chExt cx="615660" cy="615660"/>
            </a:xfrm>
          </p:grpSpPr>
          <p:sp>
            <p:nvSpPr>
              <p:cNvPr id="4529" name="Google Shape;4529;p1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163"/>
            <p:cNvGrpSpPr/>
            <p:nvPr/>
          </p:nvGrpSpPr>
          <p:grpSpPr>
            <a:xfrm rot="2700000">
              <a:off x="8620130" y="905645"/>
              <a:ext cx="182912" cy="182969"/>
              <a:chOff x="3052932" y="2641078"/>
              <a:chExt cx="616189" cy="616674"/>
            </a:xfrm>
          </p:grpSpPr>
          <p:sp>
            <p:nvSpPr>
              <p:cNvPr id="4537" name="Google Shape;4537;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163"/>
            <p:cNvGrpSpPr/>
            <p:nvPr/>
          </p:nvGrpSpPr>
          <p:grpSpPr>
            <a:xfrm rot="2700000">
              <a:off x="7813630" y="279920"/>
              <a:ext cx="182912" cy="182969"/>
              <a:chOff x="3052932" y="2641078"/>
              <a:chExt cx="616189" cy="616674"/>
            </a:xfrm>
          </p:grpSpPr>
          <p:sp>
            <p:nvSpPr>
              <p:cNvPr id="4542" name="Google Shape;4542;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163"/>
            <p:cNvGrpSpPr/>
            <p:nvPr/>
          </p:nvGrpSpPr>
          <p:grpSpPr>
            <a:xfrm>
              <a:off x="313786" y="-200679"/>
              <a:ext cx="503917" cy="503917"/>
              <a:chOff x="320471" y="3391693"/>
              <a:chExt cx="615660" cy="615660"/>
            </a:xfrm>
          </p:grpSpPr>
          <p:sp>
            <p:nvSpPr>
              <p:cNvPr id="4547" name="Google Shape;4547;p1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163"/>
            <p:cNvGrpSpPr/>
            <p:nvPr/>
          </p:nvGrpSpPr>
          <p:grpSpPr>
            <a:xfrm rot="2700000">
              <a:off x="8647955" y="4305470"/>
              <a:ext cx="182912" cy="182969"/>
              <a:chOff x="3052932" y="2641078"/>
              <a:chExt cx="616189" cy="616674"/>
            </a:xfrm>
          </p:grpSpPr>
          <p:sp>
            <p:nvSpPr>
              <p:cNvPr id="4555" name="Google Shape;4555;p1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559" name="Shape 4559"/>
        <p:cNvGrpSpPr/>
        <p:nvPr/>
      </p:nvGrpSpPr>
      <p:grpSpPr>
        <a:xfrm>
          <a:off x="0" y="0"/>
          <a:ext cx="0" cy="0"/>
          <a:chOff x="0" y="0"/>
          <a:chExt cx="0" cy="0"/>
        </a:xfrm>
      </p:grpSpPr>
      <p:pic>
        <p:nvPicPr>
          <p:cNvPr id="4560" name="Google Shape;4560;p16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61" name="Google Shape;4561;p164"/>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4562" name="Google Shape;4562;p164"/>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63" name="Google Shape;4563;p164"/>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4564" name="Google Shape;4564;p164"/>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4565" name="Google Shape;4565;p164"/>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4566" name="Google Shape;4566;p164"/>
          <p:cNvGrpSpPr/>
          <p:nvPr/>
        </p:nvGrpSpPr>
        <p:grpSpPr>
          <a:xfrm flipH="1">
            <a:off x="5704581" y="212818"/>
            <a:ext cx="350074" cy="116600"/>
            <a:chOff x="5661878" y="3821883"/>
            <a:chExt cx="678174" cy="225882"/>
          </a:xfrm>
        </p:grpSpPr>
        <p:sp>
          <p:nvSpPr>
            <p:cNvPr id="4567" name="Google Shape;4567;p164"/>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64"/>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64"/>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0" name="Google Shape;4570;p164"/>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1" name="Google Shape;4571;p164"/>
          <p:cNvGrpSpPr/>
          <p:nvPr/>
        </p:nvGrpSpPr>
        <p:grpSpPr>
          <a:xfrm flipH="1">
            <a:off x="8572451" y="4023874"/>
            <a:ext cx="844779" cy="367245"/>
            <a:chOff x="1624187" y="402335"/>
            <a:chExt cx="1210805" cy="526366"/>
          </a:xfrm>
        </p:grpSpPr>
        <p:sp>
          <p:nvSpPr>
            <p:cNvPr id="4572" name="Google Shape;4572;p16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6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6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6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6" name="Google Shape;4576;p164"/>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64"/>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64"/>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4579" name="Shape 4579"/>
        <p:cNvGrpSpPr/>
        <p:nvPr/>
      </p:nvGrpSpPr>
      <p:grpSpPr>
        <a:xfrm>
          <a:off x="0" y="0"/>
          <a:ext cx="0" cy="0"/>
          <a:chOff x="0" y="0"/>
          <a:chExt cx="0" cy="0"/>
        </a:xfrm>
      </p:grpSpPr>
      <p:pic>
        <p:nvPicPr>
          <p:cNvPr id="4580" name="Google Shape;4580;p16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81" name="Google Shape;4581;p1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4582" name="Google Shape;4582;p165"/>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4583" name="Google Shape;4583;p165"/>
          <p:cNvGrpSpPr/>
          <p:nvPr/>
        </p:nvGrpSpPr>
        <p:grpSpPr>
          <a:xfrm>
            <a:off x="7770504" y="3286571"/>
            <a:ext cx="1274350" cy="1628328"/>
            <a:chOff x="7770504" y="3286571"/>
            <a:chExt cx="1274350" cy="1628328"/>
          </a:xfrm>
        </p:grpSpPr>
        <p:grpSp>
          <p:nvGrpSpPr>
            <p:cNvPr id="4584" name="Google Shape;4584;p165"/>
            <p:cNvGrpSpPr/>
            <p:nvPr/>
          </p:nvGrpSpPr>
          <p:grpSpPr>
            <a:xfrm>
              <a:off x="8428889" y="3855779"/>
              <a:ext cx="615965" cy="752725"/>
              <a:chOff x="1594761" y="1818992"/>
              <a:chExt cx="513219" cy="627218"/>
            </a:xfrm>
          </p:grpSpPr>
          <p:sp>
            <p:nvSpPr>
              <p:cNvPr id="4585" name="Google Shape;4585;p16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6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6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6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6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6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6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6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6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4" name="Google Shape;4594;p165"/>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65"/>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4596" name="Shape 4596"/>
        <p:cNvGrpSpPr/>
        <p:nvPr/>
      </p:nvGrpSpPr>
      <p:grpSpPr>
        <a:xfrm>
          <a:off x="0" y="0"/>
          <a:ext cx="0" cy="0"/>
          <a:chOff x="0" y="0"/>
          <a:chExt cx="0" cy="0"/>
        </a:xfrm>
      </p:grpSpPr>
      <p:pic>
        <p:nvPicPr>
          <p:cNvPr id="4597" name="Google Shape;4597;p16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598" name="Google Shape;4598;p1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4599" name="Google Shape;4599;p166"/>
          <p:cNvGrpSpPr/>
          <p:nvPr/>
        </p:nvGrpSpPr>
        <p:grpSpPr>
          <a:xfrm>
            <a:off x="-160533" y="-200679"/>
            <a:ext cx="9176041" cy="5152828"/>
            <a:chOff x="-160533" y="-200679"/>
            <a:chExt cx="9176041" cy="5152828"/>
          </a:xfrm>
        </p:grpSpPr>
        <p:grpSp>
          <p:nvGrpSpPr>
            <p:cNvPr id="4600" name="Google Shape;4600;p166"/>
            <p:cNvGrpSpPr/>
            <p:nvPr/>
          </p:nvGrpSpPr>
          <p:grpSpPr>
            <a:xfrm>
              <a:off x="-160524" y="1257915"/>
              <a:ext cx="734380" cy="558925"/>
              <a:chOff x="3000389" y="360865"/>
              <a:chExt cx="734380" cy="558925"/>
            </a:xfrm>
          </p:grpSpPr>
          <p:sp>
            <p:nvSpPr>
              <p:cNvPr id="4601" name="Google Shape;4601;p16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6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6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66"/>
            <p:cNvGrpSpPr/>
            <p:nvPr/>
          </p:nvGrpSpPr>
          <p:grpSpPr>
            <a:xfrm rot="7199631">
              <a:off x="7897744" y="4735676"/>
              <a:ext cx="182919" cy="183010"/>
              <a:chOff x="3052932" y="2641078"/>
              <a:chExt cx="616189" cy="616674"/>
            </a:xfrm>
          </p:grpSpPr>
          <p:sp>
            <p:nvSpPr>
              <p:cNvPr id="4605" name="Google Shape;4605;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166"/>
            <p:cNvGrpSpPr/>
            <p:nvPr/>
          </p:nvGrpSpPr>
          <p:grpSpPr>
            <a:xfrm rot="7199631">
              <a:off x="8709873" y="3965383"/>
              <a:ext cx="182919" cy="183010"/>
              <a:chOff x="3052932" y="2641078"/>
              <a:chExt cx="616189" cy="616674"/>
            </a:xfrm>
          </p:grpSpPr>
          <p:sp>
            <p:nvSpPr>
              <p:cNvPr id="4610" name="Google Shape;4610;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4" name="Google Shape;4614;p166"/>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166"/>
            <p:cNvGrpSpPr/>
            <p:nvPr/>
          </p:nvGrpSpPr>
          <p:grpSpPr>
            <a:xfrm flipH="1" rot="-2700000">
              <a:off x="267544" y="905645"/>
              <a:ext cx="182912" cy="182969"/>
              <a:chOff x="3052932" y="2641078"/>
              <a:chExt cx="616189" cy="616674"/>
            </a:xfrm>
          </p:grpSpPr>
          <p:sp>
            <p:nvSpPr>
              <p:cNvPr id="4616" name="Google Shape;4616;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166"/>
            <p:cNvGrpSpPr/>
            <p:nvPr/>
          </p:nvGrpSpPr>
          <p:grpSpPr>
            <a:xfrm flipH="1" rot="-2700000">
              <a:off x="526244" y="2047120"/>
              <a:ext cx="182912" cy="182969"/>
              <a:chOff x="3052932" y="2641078"/>
              <a:chExt cx="616189" cy="616674"/>
            </a:xfrm>
          </p:grpSpPr>
          <p:sp>
            <p:nvSpPr>
              <p:cNvPr id="4621" name="Google Shape;4621;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66"/>
            <p:cNvGrpSpPr/>
            <p:nvPr/>
          </p:nvGrpSpPr>
          <p:grpSpPr>
            <a:xfrm flipH="1">
              <a:off x="8252882" y="-200679"/>
              <a:ext cx="503917" cy="503917"/>
              <a:chOff x="320471" y="3391693"/>
              <a:chExt cx="615660" cy="615660"/>
            </a:xfrm>
          </p:grpSpPr>
          <p:sp>
            <p:nvSpPr>
              <p:cNvPr id="4626" name="Google Shape;4626;p16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6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6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6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6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6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6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166"/>
            <p:cNvGrpSpPr/>
            <p:nvPr/>
          </p:nvGrpSpPr>
          <p:grpSpPr>
            <a:xfrm flipH="1" rot="-2700000">
              <a:off x="-122631" y="2480270"/>
              <a:ext cx="182912" cy="182969"/>
              <a:chOff x="3052932" y="2641078"/>
              <a:chExt cx="616189" cy="616674"/>
            </a:xfrm>
          </p:grpSpPr>
          <p:sp>
            <p:nvSpPr>
              <p:cNvPr id="4634" name="Google Shape;4634;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166"/>
            <p:cNvGrpSpPr/>
            <p:nvPr/>
          </p:nvGrpSpPr>
          <p:grpSpPr>
            <a:xfrm flipH="1" rot="-2700000">
              <a:off x="8794694" y="646945"/>
              <a:ext cx="182912" cy="182969"/>
              <a:chOff x="3052932" y="2641078"/>
              <a:chExt cx="616189" cy="616674"/>
            </a:xfrm>
          </p:grpSpPr>
          <p:sp>
            <p:nvSpPr>
              <p:cNvPr id="4639" name="Google Shape;4639;p16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6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6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6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43" name="Shape 4643"/>
        <p:cNvGrpSpPr/>
        <p:nvPr/>
      </p:nvGrpSpPr>
      <p:grpSpPr>
        <a:xfrm>
          <a:off x="0" y="0"/>
          <a:ext cx="0" cy="0"/>
          <a:chOff x="0" y="0"/>
          <a:chExt cx="0" cy="0"/>
        </a:xfrm>
      </p:grpSpPr>
      <p:pic>
        <p:nvPicPr>
          <p:cNvPr id="4644" name="Google Shape;4644;p16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45" name="Google Shape;4645;p1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46" name="Google Shape;4646;p167"/>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47" name="Google Shape;4647;p167"/>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48" name="Google Shape;4648;p167"/>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49" name="Google Shape;4649;p167"/>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50" name="Google Shape;4650;p167"/>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51" name="Google Shape;4651;p167"/>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652" name="Google Shape;4652;p167"/>
          <p:cNvGrpSpPr/>
          <p:nvPr/>
        </p:nvGrpSpPr>
        <p:grpSpPr>
          <a:xfrm>
            <a:off x="-120162" y="-50349"/>
            <a:ext cx="9264167" cy="5118911"/>
            <a:chOff x="-120162" y="-50349"/>
            <a:chExt cx="9264167" cy="5118911"/>
          </a:xfrm>
        </p:grpSpPr>
        <p:grpSp>
          <p:nvGrpSpPr>
            <p:cNvPr id="4653" name="Google Shape;4653;p167"/>
            <p:cNvGrpSpPr/>
            <p:nvPr/>
          </p:nvGrpSpPr>
          <p:grpSpPr>
            <a:xfrm rot="10800000">
              <a:off x="182490" y="4564645"/>
              <a:ext cx="503917" cy="503917"/>
              <a:chOff x="320471" y="3391693"/>
              <a:chExt cx="615660" cy="615660"/>
            </a:xfrm>
          </p:grpSpPr>
          <p:sp>
            <p:nvSpPr>
              <p:cNvPr id="4654" name="Google Shape;4654;p16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6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6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6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6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6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6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67"/>
            <p:cNvGrpSpPr/>
            <p:nvPr/>
          </p:nvGrpSpPr>
          <p:grpSpPr>
            <a:xfrm rot="-8100000">
              <a:off x="220402" y="4057370"/>
              <a:ext cx="182912" cy="182969"/>
              <a:chOff x="3052932" y="2641078"/>
              <a:chExt cx="616189" cy="616674"/>
            </a:xfrm>
          </p:grpSpPr>
          <p:sp>
            <p:nvSpPr>
              <p:cNvPr id="4662" name="Google Shape;4662;p16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6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6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6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67"/>
            <p:cNvGrpSpPr/>
            <p:nvPr/>
          </p:nvGrpSpPr>
          <p:grpSpPr>
            <a:xfrm rot="-8100000">
              <a:off x="1026902" y="4683095"/>
              <a:ext cx="182912" cy="182969"/>
              <a:chOff x="3052932" y="2641078"/>
              <a:chExt cx="616189" cy="616674"/>
            </a:xfrm>
          </p:grpSpPr>
          <p:sp>
            <p:nvSpPr>
              <p:cNvPr id="4667" name="Google Shape;4667;p16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6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6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6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167"/>
            <p:cNvGrpSpPr/>
            <p:nvPr/>
          </p:nvGrpSpPr>
          <p:grpSpPr>
            <a:xfrm>
              <a:off x="8564566" y="502970"/>
              <a:ext cx="579439" cy="579439"/>
              <a:chOff x="1785966" y="4166970"/>
              <a:chExt cx="579439" cy="579439"/>
            </a:xfrm>
          </p:grpSpPr>
          <p:sp>
            <p:nvSpPr>
              <p:cNvPr id="4672" name="Google Shape;4672;p16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6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4" name="Google Shape;4674;p167"/>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67"/>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6" name="Google Shape;4676;p167"/>
            <p:cNvGrpSpPr/>
            <p:nvPr/>
          </p:nvGrpSpPr>
          <p:grpSpPr>
            <a:xfrm>
              <a:off x="-120162" y="3217149"/>
              <a:ext cx="224337" cy="112456"/>
              <a:chOff x="3585563" y="2029124"/>
              <a:chExt cx="224337" cy="112456"/>
            </a:xfrm>
          </p:grpSpPr>
          <p:sp>
            <p:nvSpPr>
              <p:cNvPr id="4677" name="Google Shape;4677;p167"/>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67"/>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pic>
        <p:nvPicPr>
          <p:cNvPr id="197" name="Google Shape;197;p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8" name="Google Shape;19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99" name="Google Shape;199;p18"/>
          <p:cNvGrpSpPr/>
          <p:nvPr/>
        </p:nvGrpSpPr>
        <p:grpSpPr>
          <a:xfrm>
            <a:off x="-241250" y="-83102"/>
            <a:ext cx="9994042" cy="3172454"/>
            <a:chOff x="-241250" y="-83102"/>
            <a:chExt cx="9994042" cy="3172454"/>
          </a:xfrm>
        </p:grpSpPr>
        <p:sp>
          <p:nvSpPr>
            <p:cNvPr id="200" name="Google Shape;200;p18"/>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8"/>
            <p:cNvGrpSpPr/>
            <p:nvPr/>
          </p:nvGrpSpPr>
          <p:grpSpPr>
            <a:xfrm>
              <a:off x="8888386" y="2680616"/>
              <a:ext cx="408736" cy="408736"/>
              <a:chOff x="3052403" y="3369590"/>
              <a:chExt cx="678174" cy="678174"/>
            </a:xfrm>
          </p:grpSpPr>
          <p:sp>
            <p:nvSpPr>
              <p:cNvPr id="204" name="Google Shape;204;p18"/>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8"/>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8"/>
            <p:cNvGrpSpPr/>
            <p:nvPr/>
          </p:nvGrpSpPr>
          <p:grpSpPr>
            <a:xfrm>
              <a:off x="8541987" y="611135"/>
              <a:ext cx="1210805" cy="526366"/>
              <a:chOff x="1624187" y="402335"/>
              <a:chExt cx="1210805" cy="526366"/>
            </a:xfrm>
          </p:grpSpPr>
          <p:sp>
            <p:nvSpPr>
              <p:cNvPr id="212" name="Google Shape;212;p1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8"/>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79" name="Shape 4679"/>
        <p:cNvGrpSpPr/>
        <p:nvPr/>
      </p:nvGrpSpPr>
      <p:grpSpPr>
        <a:xfrm>
          <a:off x="0" y="0"/>
          <a:ext cx="0" cy="0"/>
          <a:chOff x="0" y="0"/>
          <a:chExt cx="0" cy="0"/>
        </a:xfrm>
      </p:grpSpPr>
      <p:pic>
        <p:nvPicPr>
          <p:cNvPr id="4680" name="Google Shape;4680;p16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81" name="Google Shape;4681;p1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82" name="Google Shape;4682;p168"/>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683" name="Google Shape;4683;p168"/>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684" name="Google Shape;4684;p168"/>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685" name="Google Shape;4685;p168"/>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86" name="Google Shape;4686;p168"/>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687" name="Google Shape;4687;p168"/>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688" name="Google Shape;4688;p168"/>
          <p:cNvGrpSpPr/>
          <p:nvPr/>
        </p:nvGrpSpPr>
        <p:grpSpPr>
          <a:xfrm>
            <a:off x="201817" y="-200679"/>
            <a:ext cx="8595353" cy="5193018"/>
            <a:chOff x="201817" y="-200679"/>
            <a:chExt cx="8595353" cy="5193018"/>
          </a:xfrm>
        </p:grpSpPr>
        <p:grpSp>
          <p:nvGrpSpPr>
            <p:cNvPr id="4689" name="Google Shape;4689;p168"/>
            <p:cNvGrpSpPr/>
            <p:nvPr/>
          </p:nvGrpSpPr>
          <p:grpSpPr>
            <a:xfrm flipH="1">
              <a:off x="8437167" y="4920072"/>
              <a:ext cx="360003" cy="72268"/>
              <a:chOff x="1651496" y="2388946"/>
              <a:chExt cx="285264" cy="57265"/>
            </a:xfrm>
          </p:grpSpPr>
          <p:sp>
            <p:nvSpPr>
              <p:cNvPr id="4690" name="Google Shape;4690;p16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6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168"/>
            <p:cNvGrpSpPr/>
            <p:nvPr/>
          </p:nvGrpSpPr>
          <p:grpSpPr>
            <a:xfrm flipH="1" rot="-2700000">
              <a:off x="8525719" y="4646370"/>
              <a:ext cx="182912" cy="182969"/>
              <a:chOff x="3052932" y="2641078"/>
              <a:chExt cx="616189" cy="616674"/>
            </a:xfrm>
          </p:grpSpPr>
          <p:sp>
            <p:nvSpPr>
              <p:cNvPr id="4693" name="Google Shape;4693;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68"/>
            <p:cNvGrpSpPr/>
            <p:nvPr/>
          </p:nvGrpSpPr>
          <p:grpSpPr>
            <a:xfrm flipH="1">
              <a:off x="229632" y="77421"/>
              <a:ext cx="503917" cy="503917"/>
              <a:chOff x="320471" y="3391693"/>
              <a:chExt cx="615660" cy="615660"/>
            </a:xfrm>
          </p:grpSpPr>
          <p:sp>
            <p:nvSpPr>
              <p:cNvPr id="4698" name="Google Shape;4698;p16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6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6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6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6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6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6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168"/>
            <p:cNvGrpSpPr/>
            <p:nvPr/>
          </p:nvGrpSpPr>
          <p:grpSpPr>
            <a:xfrm flipH="1" rot="-2700000">
              <a:off x="267544" y="905645"/>
              <a:ext cx="182912" cy="182969"/>
              <a:chOff x="3052932" y="2641078"/>
              <a:chExt cx="616189" cy="616674"/>
            </a:xfrm>
          </p:grpSpPr>
          <p:sp>
            <p:nvSpPr>
              <p:cNvPr id="4706" name="Google Shape;4706;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68"/>
            <p:cNvGrpSpPr/>
            <p:nvPr/>
          </p:nvGrpSpPr>
          <p:grpSpPr>
            <a:xfrm flipH="1" rot="-2700000">
              <a:off x="1074044" y="279920"/>
              <a:ext cx="182912" cy="182969"/>
              <a:chOff x="3052932" y="2641078"/>
              <a:chExt cx="616189" cy="616674"/>
            </a:xfrm>
          </p:grpSpPr>
          <p:sp>
            <p:nvSpPr>
              <p:cNvPr id="4711" name="Google Shape;4711;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68"/>
            <p:cNvGrpSpPr/>
            <p:nvPr/>
          </p:nvGrpSpPr>
          <p:grpSpPr>
            <a:xfrm flipH="1">
              <a:off x="8252882" y="-200679"/>
              <a:ext cx="503917" cy="503917"/>
              <a:chOff x="320471" y="3391693"/>
              <a:chExt cx="615660" cy="615660"/>
            </a:xfrm>
          </p:grpSpPr>
          <p:sp>
            <p:nvSpPr>
              <p:cNvPr id="4716" name="Google Shape;4716;p16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6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6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6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6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6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6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168"/>
            <p:cNvGrpSpPr/>
            <p:nvPr/>
          </p:nvGrpSpPr>
          <p:grpSpPr>
            <a:xfrm flipH="1" rot="-2700000">
              <a:off x="239719" y="4305470"/>
              <a:ext cx="182912" cy="182969"/>
              <a:chOff x="3052932" y="2641078"/>
              <a:chExt cx="616189" cy="616674"/>
            </a:xfrm>
          </p:grpSpPr>
          <p:sp>
            <p:nvSpPr>
              <p:cNvPr id="4724" name="Google Shape;4724;p16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6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6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6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28" name="Shape 4728"/>
        <p:cNvGrpSpPr/>
        <p:nvPr/>
      </p:nvGrpSpPr>
      <p:grpSpPr>
        <a:xfrm>
          <a:off x="0" y="0"/>
          <a:ext cx="0" cy="0"/>
          <a:chOff x="0" y="0"/>
          <a:chExt cx="0" cy="0"/>
        </a:xfrm>
      </p:grpSpPr>
      <p:pic>
        <p:nvPicPr>
          <p:cNvPr id="4729" name="Google Shape;4729;p16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730" name="Google Shape;4730;p1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4731" name="Google Shape;4731;p169"/>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2" name="Google Shape;4732;p169"/>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3" name="Google Shape;4733;p169"/>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4" name="Google Shape;4734;p169"/>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5" name="Google Shape;4735;p169"/>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36" name="Google Shape;4736;p169"/>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7" name="Google Shape;4737;p169"/>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38" name="Google Shape;4738;p169"/>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739" name="Google Shape;4739;p169"/>
          <p:cNvGrpSpPr/>
          <p:nvPr/>
        </p:nvGrpSpPr>
        <p:grpSpPr>
          <a:xfrm>
            <a:off x="-433710" y="2094186"/>
            <a:ext cx="9850940" cy="3160793"/>
            <a:chOff x="-433710" y="2094186"/>
            <a:chExt cx="9850940" cy="3160793"/>
          </a:xfrm>
        </p:grpSpPr>
        <p:grpSp>
          <p:nvGrpSpPr>
            <p:cNvPr id="4740" name="Google Shape;4740;p169"/>
            <p:cNvGrpSpPr/>
            <p:nvPr/>
          </p:nvGrpSpPr>
          <p:grpSpPr>
            <a:xfrm flipH="1">
              <a:off x="41255" y="2607591"/>
              <a:ext cx="590810" cy="808075"/>
              <a:chOff x="3039785" y="4130220"/>
              <a:chExt cx="476998" cy="652410"/>
            </a:xfrm>
          </p:grpSpPr>
          <p:sp>
            <p:nvSpPr>
              <p:cNvPr id="4741" name="Google Shape;4741;p169"/>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69"/>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69"/>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69"/>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69"/>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69"/>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69"/>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69"/>
            <p:cNvGrpSpPr/>
            <p:nvPr/>
          </p:nvGrpSpPr>
          <p:grpSpPr>
            <a:xfrm flipH="1">
              <a:off x="366631" y="3623118"/>
              <a:ext cx="350074" cy="116600"/>
              <a:chOff x="5661878" y="3821883"/>
              <a:chExt cx="678174" cy="225882"/>
            </a:xfrm>
          </p:grpSpPr>
          <p:sp>
            <p:nvSpPr>
              <p:cNvPr id="4749" name="Google Shape;4749;p169"/>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69"/>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69"/>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2" name="Google Shape;4752;p169"/>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169"/>
            <p:cNvGrpSpPr/>
            <p:nvPr/>
          </p:nvGrpSpPr>
          <p:grpSpPr>
            <a:xfrm flipH="1">
              <a:off x="8572451" y="4023874"/>
              <a:ext cx="844779" cy="367245"/>
              <a:chOff x="1624187" y="402335"/>
              <a:chExt cx="1210805" cy="526366"/>
            </a:xfrm>
          </p:grpSpPr>
          <p:sp>
            <p:nvSpPr>
              <p:cNvPr id="4754" name="Google Shape;4754;p16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6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6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6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169"/>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69"/>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69"/>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761" name="Shape 4761"/>
        <p:cNvGrpSpPr/>
        <p:nvPr/>
      </p:nvGrpSpPr>
      <p:grpSpPr>
        <a:xfrm>
          <a:off x="0" y="0"/>
          <a:ext cx="0" cy="0"/>
          <a:chOff x="0" y="0"/>
          <a:chExt cx="0" cy="0"/>
        </a:xfrm>
      </p:grpSpPr>
      <p:pic>
        <p:nvPicPr>
          <p:cNvPr id="4762" name="Google Shape;4762;p17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763" name="Google Shape;4763;p1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64" name="Google Shape;4764;p170"/>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5" name="Google Shape;4765;p170"/>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6" name="Google Shape;4766;p170"/>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7" name="Google Shape;4767;p170"/>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8" name="Google Shape;4768;p170"/>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69" name="Google Shape;4769;p170"/>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70" name="Google Shape;4770;p170"/>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1" name="Google Shape;4771;p170"/>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2" name="Google Shape;4772;p170"/>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3" name="Google Shape;4773;p170"/>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4" name="Google Shape;4774;p170"/>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75" name="Google Shape;4775;p170"/>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776" name="Google Shape;4776;p170"/>
          <p:cNvGrpSpPr/>
          <p:nvPr/>
        </p:nvGrpSpPr>
        <p:grpSpPr>
          <a:xfrm>
            <a:off x="354217" y="-200679"/>
            <a:ext cx="8666953" cy="5193041"/>
            <a:chOff x="354217" y="-200679"/>
            <a:chExt cx="8666953" cy="5193041"/>
          </a:xfrm>
        </p:grpSpPr>
        <p:grpSp>
          <p:nvGrpSpPr>
            <p:cNvPr id="4777" name="Google Shape;4777;p170"/>
            <p:cNvGrpSpPr/>
            <p:nvPr/>
          </p:nvGrpSpPr>
          <p:grpSpPr>
            <a:xfrm flipH="1">
              <a:off x="8373487" y="4200790"/>
              <a:ext cx="647682" cy="791550"/>
              <a:chOff x="1594761" y="1818992"/>
              <a:chExt cx="513219" cy="627218"/>
            </a:xfrm>
          </p:grpSpPr>
          <p:sp>
            <p:nvSpPr>
              <p:cNvPr id="4778" name="Google Shape;4778;p17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7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7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7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7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7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7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7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7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170"/>
            <p:cNvGrpSpPr/>
            <p:nvPr/>
          </p:nvGrpSpPr>
          <p:grpSpPr>
            <a:xfrm flipH="1" rot="-2700000">
              <a:off x="7768769" y="4771520"/>
              <a:ext cx="182912" cy="182969"/>
              <a:chOff x="3052932" y="2641078"/>
              <a:chExt cx="616189" cy="616674"/>
            </a:xfrm>
          </p:grpSpPr>
          <p:sp>
            <p:nvSpPr>
              <p:cNvPr id="4788" name="Google Shape;4788;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70"/>
            <p:cNvGrpSpPr/>
            <p:nvPr/>
          </p:nvGrpSpPr>
          <p:grpSpPr>
            <a:xfrm flipH="1">
              <a:off x="382032" y="77421"/>
              <a:ext cx="503917" cy="503917"/>
              <a:chOff x="320471" y="3391693"/>
              <a:chExt cx="615660" cy="615660"/>
            </a:xfrm>
          </p:grpSpPr>
          <p:sp>
            <p:nvSpPr>
              <p:cNvPr id="4793" name="Google Shape;4793;p17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7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7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7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7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7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7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170"/>
            <p:cNvGrpSpPr/>
            <p:nvPr/>
          </p:nvGrpSpPr>
          <p:grpSpPr>
            <a:xfrm flipH="1" rot="-2700000">
              <a:off x="419944" y="905645"/>
              <a:ext cx="182912" cy="182969"/>
              <a:chOff x="3052932" y="2641078"/>
              <a:chExt cx="616189" cy="616674"/>
            </a:xfrm>
          </p:grpSpPr>
          <p:sp>
            <p:nvSpPr>
              <p:cNvPr id="4801" name="Google Shape;4801;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70"/>
            <p:cNvGrpSpPr/>
            <p:nvPr/>
          </p:nvGrpSpPr>
          <p:grpSpPr>
            <a:xfrm flipH="1" rot="-2700000">
              <a:off x="1226444" y="279920"/>
              <a:ext cx="182912" cy="182969"/>
              <a:chOff x="3052932" y="2641078"/>
              <a:chExt cx="616189" cy="616674"/>
            </a:xfrm>
          </p:grpSpPr>
          <p:sp>
            <p:nvSpPr>
              <p:cNvPr id="4806" name="Google Shape;4806;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170"/>
            <p:cNvGrpSpPr/>
            <p:nvPr/>
          </p:nvGrpSpPr>
          <p:grpSpPr>
            <a:xfrm flipH="1">
              <a:off x="8405282" y="-200679"/>
              <a:ext cx="503917" cy="503917"/>
              <a:chOff x="320471" y="3391693"/>
              <a:chExt cx="615660" cy="615660"/>
            </a:xfrm>
          </p:grpSpPr>
          <p:sp>
            <p:nvSpPr>
              <p:cNvPr id="4811" name="Google Shape;4811;p17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7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7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7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7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7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7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170"/>
            <p:cNvGrpSpPr/>
            <p:nvPr/>
          </p:nvGrpSpPr>
          <p:grpSpPr>
            <a:xfrm flipH="1" rot="-2700000">
              <a:off x="392119" y="4305470"/>
              <a:ext cx="182912" cy="182969"/>
              <a:chOff x="3052932" y="2641078"/>
              <a:chExt cx="616189" cy="616674"/>
            </a:xfrm>
          </p:grpSpPr>
          <p:sp>
            <p:nvSpPr>
              <p:cNvPr id="4819" name="Google Shape;4819;p17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7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7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7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823" name="Shape 4823"/>
        <p:cNvGrpSpPr/>
        <p:nvPr/>
      </p:nvGrpSpPr>
      <p:grpSpPr>
        <a:xfrm>
          <a:off x="0" y="0"/>
          <a:ext cx="0" cy="0"/>
          <a:chOff x="0" y="0"/>
          <a:chExt cx="0" cy="0"/>
        </a:xfrm>
      </p:grpSpPr>
      <p:pic>
        <p:nvPicPr>
          <p:cNvPr id="4824" name="Google Shape;4824;p171"/>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4825" name="Google Shape;4825;p171"/>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826" name="Google Shape;4826;p171"/>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27" name="Google Shape;4827;p171"/>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4828" name="Google Shape;4828;p171"/>
          <p:cNvGrpSpPr/>
          <p:nvPr/>
        </p:nvGrpSpPr>
        <p:grpSpPr>
          <a:xfrm>
            <a:off x="-544874" y="120146"/>
            <a:ext cx="9918584" cy="5227864"/>
            <a:chOff x="-544874" y="120146"/>
            <a:chExt cx="9918584" cy="5227864"/>
          </a:xfrm>
        </p:grpSpPr>
        <p:grpSp>
          <p:nvGrpSpPr>
            <p:cNvPr id="4829" name="Google Shape;4829;p171"/>
            <p:cNvGrpSpPr/>
            <p:nvPr/>
          </p:nvGrpSpPr>
          <p:grpSpPr>
            <a:xfrm flipH="1" rot="-2700000">
              <a:off x="8667329" y="4111995"/>
              <a:ext cx="182912" cy="182969"/>
              <a:chOff x="3052932" y="2641078"/>
              <a:chExt cx="616189" cy="616674"/>
            </a:xfrm>
          </p:grpSpPr>
          <p:sp>
            <p:nvSpPr>
              <p:cNvPr id="4830" name="Google Shape;4830;p1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171"/>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171"/>
            <p:cNvGrpSpPr/>
            <p:nvPr/>
          </p:nvGrpSpPr>
          <p:grpSpPr>
            <a:xfrm flipH="1">
              <a:off x="-544874" y="3356239"/>
              <a:ext cx="1090011" cy="316808"/>
              <a:chOff x="1689834" y="1191289"/>
              <a:chExt cx="1090011" cy="316808"/>
            </a:xfrm>
          </p:grpSpPr>
          <p:sp>
            <p:nvSpPr>
              <p:cNvPr id="4836" name="Google Shape;4836;p17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7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7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171"/>
            <p:cNvGrpSpPr/>
            <p:nvPr/>
          </p:nvGrpSpPr>
          <p:grpSpPr>
            <a:xfrm flipH="1">
              <a:off x="1090542" y="234538"/>
              <a:ext cx="978694" cy="425409"/>
              <a:chOff x="1624187" y="402335"/>
              <a:chExt cx="1210805" cy="526366"/>
            </a:xfrm>
          </p:grpSpPr>
          <p:sp>
            <p:nvSpPr>
              <p:cNvPr id="4840" name="Google Shape;4840;p17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7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7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7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71"/>
            <p:cNvGrpSpPr/>
            <p:nvPr/>
          </p:nvGrpSpPr>
          <p:grpSpPr>
            <a:xfrm flipH="1" rot="-2700000">
              <a:off x="1279079" y="4792145"/>
              <a:ext cx="182912" cy="182969"/>
              <a:chOff x="3052932" y="2641078"/>
              <a:chExt cx="616189" cy="616674"/>
            </a:xfrm>
          </p:grpSpPr>
          <p:sp>
            <p:nvSpPr>
              <p:cNvPr id="4845" name="Google Shape;4845;p1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171"/>
            <p:cNvGrpSpPr/>
            <p:nvPr/>
          </p:nvGrpSpPr>
          <p:grpSpPr>
            <a:xfrm flipH="1" rot="-5400000">
              <a:off x="8653000" y="1169573"/>
              <a:ext cx="616127" cy="825294"/>
              <a:chOff x="409235" y="4100794"/>
              <a:chExt cx="509028" cy="681836"/>
            </a:xfrm>
          </p:grpSpPr>
          <p:sp>
            <p:nvSpPr>
              <p:cNvPr id="4850" name="Google Shape;4850;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171"/>
            <p:cNvGrpSpPr/>
            <p:nvPr/>
          </p:nvGrpSpPr>
          <p:grpSpPr>
            <a:xfrm flipH="1">
              <a:off x="207345" y="491866"/>
              <a:ext cx="552091" cy="739519"/>
              <a:chOff x="409235" y="4100794"/>
              <a:chExt cx="509028" cy="681836"/>
            </a:xfrm>
          </p:grpSpPr>
          <p:sp>
            <p:nvSpPr>
              <p:cNvPr id="4853" name="Google Shape;4853;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171"/>
            <p:cNvGrpSpPr/>
            <p:nvPr/>
          </p:nvGrpSpPr>
          <p:grpSpPr>
            <a:xfrm>
              <a:off x="208786" y="3931759"/>
              <a:ext cx="694080" cy="949321"/>
              <a:chOff x="3039785" y="4130220"/>
              <a:chExt cx="476998" cy="652410"/>
            </a:xfrm>
          </p:grpSpPr>
          <p:sp>
            <p:nvSpPr>
              <p:cNvPr id="4856" name="Google Shape;4856;p171"/>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71"/>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71"/>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71"/>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71"/>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71"/>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71"/>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171"/>
            <p:cNvGrpSpPr/>
            <p:nvPr/>
          </p:nvGrpSpPr>
          <p:grpSpPr>
            <a:xfrm>
              <a:off x="8716630" y="120146"/>
              <a:ext cx="258725" cy="258927"/>
              <a:chOff x="1673025" y="3369590"/>
              <a:chExt cx="677645" cy="678174"/>
            </a:xfrm>
          </p:grpSpPr>
          <p:sp>
            <p:nvSpPr>
              <p:cNvPr id="4864" name="Google Shape;4864;p17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7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7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7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7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7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71"/>
            <p:cNvGrpSpPr/>
            <p:nvPr/>
          </p:nvGrpSpPr>
          <p:grpSpPr>
            <a:xfrm flipH="1">
              <a:off x="8152858" y="4608491"/>
              <a:ext cx="552091" cy="739519"/>
              <a:chOff x="409235" y="4100794"/>
              <a:chExt cx="509028" cy="681836"/>
            </a:xfrm>
          </p:grpSpPr>
          <p:sp>
            <p:nvSpPr>
              <p:cNvPr id="4871" name="Google Shape;4871;p17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7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873" name="Shape 4873"/>
        <p:cNvGrpSpPr/>
        <p:nvPr/>
      </p:nvGrpSpPr>
      <p:grpSpPr>
        <a:xfrm>
          <a:off x="0" y="0"/>
          <a:ext cx="0" cy="0"/>
          <a:chOff x="0" y="0"/>
          <a:chExt cx="0" cy="0"/>
        </a:xfrm>
      </p:grpSpPr>
      <p:pic>
        <p:nvPicPr>
          <p:cNvPr id="4874" name="Google Shape;4874;p17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875" name="Google Shape;4875;p172"/>
          <p:cNvGrpSpPr/>
          <p:nvPr/>
        </p:nvGrpSpPr>
        <p:grpSpPr>
          <a:xfrm>
            <a:off x="201817" y="-200679"/>
            <a:ext cx="8595353" cy="5193018"/>
            <a:chOff x="201817" y="-200679"/>
            <a:chExt cx="8595353" cy="5193018"/>
          </a:xfrm>
        </p:grpSpPr>
        <p:grpSp>
          <p:nvGrpSpPr>
            <p:cNvPr id="4876" name="Google Shape;4876;p172"/>
            <p:cNvGrpSpPr/>
            <p:nvPr/>
          </p:nvGrpSpPr>
          <p:grpSpPr>
            <a:xfrm flipH="1">
              <a:off x="8437167" y="4920072"/>
              <a:ext cx="360003" cy="72268"/>
              <a:chOff x="1651496" y="2388946"/>
              <a:chExt cx="285264" cy="57265"/>
            </a:xfrm>
          </p:grpSpPr>
          <p:sp>
            <p:nvSpPr>
              <p:cNvPr id="4877" name="Google Shape;4877;p17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7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72"/>
            <p:cNvGrpSpPr/>
            <p:nvPr/>
          </p:nvGrpSpPr>
          <p:grpSpPr>
            <a:xfrm flipH="1" rot="-2700000">
              <a:off x="8525719" y="4646370"/>
              <a:ext cx="182912" cy="182969"/>
              <a:chOff x="3052932" y="2641078"/>
              <a:chExt cx="616189" cy="616674"/>
            </a:xfrm>
          </p:grpSpPr>
          <p:sp>
            <p:nvSpPr>
              <p:cNvPr id="4880" name="Google Shape;4880;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172"/>
            <p:cNvGrpSpPr/>
            <p:nvPr/>
          </p:nvGrpSpPr>
          <p:grpSpPr>
            <a:xfrm flipH="1">
              <a:off x="229632" y="77421"/>
              <a:ext cx="503917" cy="503917"/>
              <a:chOff x="320471" y="3391693"/>
              <a:chExt cx="615660" cy="615660"/>
            </a:xfrm>
          </p:grpSpPr>
          <p:sp>
            <p:nvSpPr>
              <p:cNvPr id="4885" name="Google Shape;4885;p17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7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7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7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7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7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7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172"/>
            <p:cNvGrpSpPr/>
            <p:nvPr/>
          </p:nvGrpSpPr>
          <p:grpSpPr>
            <a:xfrm flipH="1" rot="-2700000">
              <a:off x="267544" y="905645"/>
              <a:ext cx="182912" cy="182969"/>
              <a:chOff x="3052932" y="2641078"/>
              <a:chExt cx="616189" cy="616674"/>
            </a:xfrm>
          </p:grpSpPr>
          <p:sp>
            <p:nvSpPr>
              <p:cNvPr id="4893" name="Google Shape;4893;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172"/>
            <p:cNvGrpSpPr/>
            <p:nvPr/>
          </p:nvGrpSpPr>
          <p:grpSpPr>
            <a:xfrm flipH="1" rot="-2700000">
              <a:off x="1074044" y="279920"/>
              <a:ext cx="182912" cy="182969"/>
              <a:chOff x="3052932" y="2641078"/>
              <a:chExt cx="616189" cy="616674"/>
            </a:xfrm>
          </p:grpSpPr>
          <p:sp>
            <p:nvSpPr>
              <p:cNvPr id="4898" name="Google Shape;4898;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172"/>
            <p:cNvGrpSpPr/>
            <p:nvPr/>
          </p:nvGrpSpPr>
          <p:grpSpPr>
            <a:xfrm flipH="1">
              <a:off x="8252882" y="-200679"/>
              <a:ext cx="503917" cy="503917"/>
              <a:chOff x="320471" y="3391693"/>
              <a:chExt cx="615660" cy="615660"/>
            </a:xfrm>
          </p:grpSpPr>
          <p:sp>
            <p:nvSpPr>
              <p:cNvPr id="4903" name="Google Shape;4903;p17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7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7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7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7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7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7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172"/>
            <p:cNvGrpSpPr/>
            <p:nvPr/>
          </p:nvGrpSpPr>
          <p:grpSpPr>
            <a:xfrm flipH="1" rot="-2700000">
              <a:off x="239719" y="4305470"/>
              <a:ext cx="182912" cy="182969"/>
              <a:chOff x="3052932" y="2641078"/>
              <a:chExt cx="616189" cy="616674"/>
            </a:xfrm>
          </p:grpSpPr>
          <p:sp>
            <p:nvSpPr>
              <p:cNvPr id="4911" name="Google Shape;4911;p17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7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7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7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915" name="Shape 4915"/>
        <p:cNvGrpSpPr/>
        <p:nvPr/>
      </p:nvGrpSpPr>
      <p:grpSpPr>
        <a:xfrm>
          <a:off x="0" y="0"/>
          <a:ext cx="0" cy="0"/>
          <a:chOff x="0" y="0"/>
          <a:chExt cx="0" cy="0"/>
        </a:xfrm>
      </p:grpSpPr>
      <p:pic>
        <p:nvPicPr>
          <p:cNvPr id="4916" name="Google Shape;4916;p17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4917" name="Google Shape;4917;p173"/>
          <p:cNvGrpSpPr/>
          <p:nvPr/>
        </p:nvGrpSpPr>
        <p:grpSpPr>
          <a:xfrm>
            <a:off x="201817" y="-200679"/>
            <a:ext cx="8666953" cy="5193041"/>
            <a:chOff x="201817" y="-200679"/>
            <a:chExt cx="8666953" cy="5193041"/>
          </a:xfrm>
        </p:grpSpPr>
        <p:grpSp>
          <p:nvGrpSpPr>
            <p:cNvPr id="4918" name="Google Shape;4918;p173"/>
            <p:cNvGrpSpPr/>
            <p:nvPr/>
          </p:nvGrpSpPr>
          <p:grpSpPr>
            <a:xfrm>
              <a:off x="201817" y="4200790"/>
              <a:ext cx="647682" cy="791550"/>
              <a:chOff x="1594761" y="1818992"/>
              <a:chExt cx="513219" cy="627218"/>
            </a:xfrm>
          </p:grpSpPr>
          <p:sp>
            <p:nvSpPr>
              <p:cNvPr id="4919" name="Google Shape;4919;p17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7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7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7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7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7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7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7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7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173"/>
            <p:cNvGrpSpPr/>
            <p:nvPr/>
          </p:nvGrpSpPr>
          <p:grpSpPr>
            <a:xfrm rot="2700000">
              <a:off x="1271305" y="4771520"/>
              <a:ext cx="182912" cy="182969"/>
              <a:chOff x="3052932" y="2641078"/>
              <a:chExt cx="616189" cy="616674"/>
            </a:xfrm>
          </p:grpSpPr>
          <p:sp>
            <p:nvSpPr>
              <p:cNvPr id="4929" name="Google Shape;4929;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73"/>
            <p:cNvGrpSpPr/>
            <p:nvPr/>
          </p:nvGrpSpPr>
          <p:grpSpPr>
            <a:xfrm>
              <a:off x="8337036" y="77421"/>
              <a:ext cx="503917" cy="503917"/>
              <a:chOff x="320471" y="3391693"/>
              <a:chExt cx="615660" cy="615660"/>
            </a:xfrm>
          </p:grpSpPr>
          <p:sp>
            <p:nvSpPr>
              <p:cNvPr id="4934" name="Google Shape;4934;p17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7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7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7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7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7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7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173"/>
            <p:cNvGrpSpPr/>
            <p:nvPr/>
          </p:nvGrpSpPr>
          <p:grpSpPr>
            <a:xfrm rot="2700000">
              <a:off x="8620130" y="905645"/>
              <a:ext cx="182912" cy="182969"/>
              <a:chOff x="3052932" y="2641078"/>
              <a:chExt cx="616189" cy="616674"/>
            </a:xfrm>
          </p:grpSpPr>
          <p:sp>
            <p:nvSpPr>
              <p:cNvPr id="4942" name="Google Shape;4942;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73"/>
            <p:cNvGrpSpPr/>
            <p:nvPr/>
          </p:nvGrpSpPr>
          <p:grpSpPr>
            <a:xfrm rot="2700000">
              <a:off x="7813630" y="279920"/>
              <a:ext cx="182912" cy="182969"/>
              <a:chOff x="3052932" y="2641078"/>
              <a:chExt cx="616189" cy="616674"/>
            </a:xfrm>
          </p:grpSpPr>
          <p:sp>
            <p:nvSpPr>
              <p:cNvPr id="4947" name="Google Shape;4947;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173"/>
            <p:cNvGrpSpPr/>
            <p:nvPr/>
          </p:nvGrpSpPr>
          <p:grpSpPr>
            <a:xfrm>
              <a:off x="313786" y="-200679"/>
              <a:ext cx="503917" cy="503917"/>
              <a:chOff x="320471" y="3391693"/>
              <a:chExt cx="615660" cy="615660"/>
            </a:xfrm>
          </p:grpSpPr>
          <p:sp>
            <p:nvSpPr>
              <p:cNvPr id="4952" name="Google Shape;4952;p17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7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7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7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7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7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7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173"/>
            <p:cNvGrpSpPr/>
            <p:nvPr/>
          </p:nvGrpSpPr>
          <p:grpSpPr>
            <a:xfrm rot="2700000">
              <a:off x="8647955" y="4305470"/>
              <a:ext cx="182912" cy="182969"/>
              <a:chOff x="3052932" y="2641078"/>
              <a:chExt cx="616189" cy="616674"/>
            </a:xfrm>
          </p:grpSpPr>
          <p:sp>
            <p:nvSpPr>
              <p:cNvPr id="4960" name="Google Shape;4960;p17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7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7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7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67" name="Shape 4967"/>
        <p:cNvGrpSpPr/>
        <p:nvPr/>
      </p:nvGrpSpPr>
      <p:grpSpPr>
        <a:xfrm>
          <a:off x="0" y="0"/>
          <a:ext cx="0" cy="0"/>
          <a:chOff x="0" y="0"/>
          <a:chExt cx="0" cy="0"/>
        </a:xfrm>
      </p:grpSpPr>
      <p:pic>
        <p:nvPicPr>
          <p:cNvPr id="4968" name="Google Shape;4968;p17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969" name="Google Shape;4969;p175"/>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970" name="Google Shape;4970;p175"/>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971" name="Google Shape;4971;p175"/>
          <p:cNvGrpSpPr/>
          <p:nvPr/>
        </p:nvGrpSpPr>
        <p:grpSpPr>
          <a:xfrm>
            <a:off x="-160524" y="242913"/>
            <a:ext cx="9353869" cy="4900579"/>
            <a:chOff x="-160524" y="242913"/>
            <a:chExt cx="9353869" cy="4900579"/>
          </a:xfrm>
        </p:grpSpPr>
        <p:grpSp>
          <p:nvGrpSpPr>
            <p:cNvPr id="4972" name="Google Shape;4972;p175"/>
            <p:cNvGrpSpPr/>
            <p:nvPr/>
          </p:nvGrpSpPr>
          <p:grpSpPr>
            <a:xfrm rot="2700000">
              <a:off x="1417305" y="4792145"/>
              <a:ext cx="182912" cy="182969"/>
              <a:chOff x="3052932" y="2641078"/>
              <a:chExt cx="616189" cy="616674"/>
            </a:xfrm>
          </p:grpSpPr>
          <p:sp>
            <p:nvSpPr>
              <p:cNvPr id="4973" name="Google Shape;4973;p1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175"/>
            <p:cNvGrpSpPr/>
            <p:nvPr/>
          </p:nvGrpSpPr>
          <p:grpSpPr>
            <a:xfrm>
              <a:off x="8061701" y="280965"/>
              <a:ext cx="734380" cy="558925"/>
              <a:chOff x="3000389" y="360865"/>
              <a:chExt cx="734380" cy="558925"/>
            </a:xfrm>
          </p:grpSpPr>
          <p:sp>
            <p:nvSpPr>
              <p:cNvPr id="4978" name="Google Shape;4978;p17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7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7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175"/>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175"/>
            <p:cNvGrpSpPr/>
            <p:nvPr/>
          </p:nvGrpSpPr>
          <p:grpSpPr>
            <a:xfrm>
              <a:off x="8103334" y="1257914"/>
              <a:ext cx="1090011" cy="316808"/>
              <a:chOff x="1689834" y="1191289"/>
              <a:chExt cx="1090011" cy="316808"/>
            </a:xfrm>
          </p:grpSpPr>
          <p:sp>
            <p:nvSpPr>
              <p:cNvPr id="4983" name="Google Shape;4983;p17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7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7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175"/>
            <p:cNvGrpSpPr/>
            <p:nvPr/>
          </p:nvGrpSpPr>
          <p:grpSpPr>
            <a:xfrm>
              <a:off x="6712911" y="242913"/>
              <a:ext cx="978694" cy="425409"/>
              <a:chOff x="1624187" y="402335"/>
              <a:chExt cx="1210805" cy="526366"/>
            </a:xfrm>
          </p:grpSpPr>
          <p:sp>
            <p:nvSpPr>
              <p:cNvPr id="4987" name="Google Shape;4987;p17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7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7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7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175"/>
            <p:cNvGrpSpPr/>
            <p:nvPr/>
          </p:nvGrpSpPr>
          <p:grpSpPr>
            <a:xfrm>
              <a:off x="-160524" y="1257915"/>
              <a:ext cx="734380" cy="558925"/>
              <a:chOff x="3000389" y="360865"/>
              <a:chExt cx="734380" cy="558925"/>
            </a:xfrm>
          </p:grpSpPr>
          <p:sp>
            <p:nvSpPr>
              <p:cNvPr id="4992" name="Google Shape;4992;p17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7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7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175"/>
            <p:cNvGrpSpPr/>
            <p:nvPr/>
          </p:nvGrpSpPr>
          <p:grpSpPr>
            <a:xfrm>
              <a:off x="8024316" y="4122658"/>
              <a:ext cx="809129" cy="809129"/>
              <a:chOff x="1785966" y="4166970"/>
              <a:chExt cx="579439" cy="579439"/>
            </a:xfrm>
          </p:grpSpPr>
          <p:sp>
            <p:nvSpPr>
              <p:cNvPr id="4996" name="Google Shape;4996;p17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7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175"/>
            <p:cNvGrpSpPr/>
            <p:nvPr/>
          </p:nvGrpSpPr>
          <p:grpSpPr>
            <a:xfrm rot="2700000">
              <a:off x="7236605" y="4868620"/>
              <a:ext cx="182912" cy="182969"/>
              <a:chOff x="3052932" y="2641078"/>
              <a:chExt cx="616189" cy="616674"/>
            </a:xfrm>
          </p:grpSpPr>
          <p:sp>
            <p:nvSpPr>
              <p:cNvPr id="4999" name="Google Shape;4999;p1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175"/>
            <p:cNvGrpSpPr/>
            <p:nvPr/>
          </p:nvGrpSpPr>
          <p:grpSpPr>
            <a:xfrm>
              <a:off x="238509" y="3672991"/>
              <a:ext cx="390267" cy="390267"/>
              <a:chOff x="320471" y="3391693"/>
              <a:chExt cx="615660" cy="615660"/>
            </a:xfrm>
          </p:grpSpPr>
          <p:sp>
            <p:nvSpPr>
              <p:cNvPr id="5004" name="Google Shape;5004;p17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7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7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7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7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7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7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75"/>
            <p:cNvGrpSpPr/>
            <p:nvPr/>
          </p:nvGrpSpPr>
          <p:grpSpPr>
            <a:xfrm>
              <a:off x="460585" y="4461656"/>
              <a:ext cx="509028" cy="681836"/>
              <a:chOff x="409235" y="4100794"/>
              <a:chExt cx="509028" cy="681836"/>
            </a:xfrm>
          </p:grpSpPr>
          <p:sp>
            <p:nvSpPr>
              <p:cNvPr id="5012" name="Google Shape;5012;p175"/>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75"/>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14" name="Shape 5014"/>
        <p:cNvGrpSpPr/>
        <p:nvPr/>
      </p:nvGrpSpPr>
      <p:grpSpPr>
        <a:xfrm>
          <a:off x="0" y="0"/>
          <a:ext cx="0" cy="0"/>
          <a:chOff x="0" y="0"/>
          <a:chExt cx="0" cy="0"/>
        </a:xfrm>
      </p:grpSpPr>
      <p:pic>
        <p:nvPicPr>
          <p:cNvPr id="5015" name="Google Shape;5015;p17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16" name="Google Shape;5016;p176"/>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017" name="Google Shape;5017;p176"/>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5018" name="Google Shape;5018;p176"/>
          <p:cNvGrpSpPr/>
          <p:nvPr/>
        </p:nvGrpSpPr>
        <p:grpSpPr>
          <a:xfrm>
            <a:off x="-101606" y="225802"/>
            <a:ext cx="9723103" cy="4716794"/>
            <a:chOff x="-101606" y="225802"/>
            <a:chExt cx="9723103" cy="4716794"/>
          </a:xfrm>
        </p:grpSpPr>
        <p:pic>
          <p:nvPicPr>
            <p:cNvPr id="5019" name="Google Shape;5019;p176"/>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5020" name="Google Shape;5020;p176"/>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76"/>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76"/>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76"/>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76"/>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176"/>
            <p:cNvGrpSpPr/>
            <p:nvPr/>
          </p:nvGrpSpPr>
          <p:grpSpPr>
            <a:xfrm>
              <a:off x="448134" y="4561314"/>
              <a:ext cx="1090011" cy="316808"/>
              <a:chOff x="1689834" y="1191289"/>
              <a:chExt cx="1090011" cy="316808"/>
            </a:xfrm>
          </p:grpSpPr>
          <p:sp>
            <p:nvSpPr>
              <p:cNvPr id="5026" name="Google Shape;5026;p17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7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7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76"/>
            <p:cNvGrpSpPr/>
            <p:nvPr/>
          </p:nvGrpSpPr>
          <p:grpSpPr>
            <a:xfrm>
              <a:off x="8428854" y="567045"/>
              <a:ext cx="1192643" cy="518418"/>
              <a:chOff x="1624187" y="402335"/>
              <a:chExt cx="1210805" cy="526366"/>
            </a:xfrm>
          </p:grpSpPr>
          <p:sp>
            <p:nvSpPr>
              <p:cNvPr id="5030" name="Google Shape;5030;p17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7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7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7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176"/>
            <p:cNvGrpSpPr/>
            <p:nvPr/>
          </p:nvGrpSpPr>
          <p:grpSpPr>
            <a:xfrm rot="-2700000">
              <a:off x="8300189" y="4372203"/>
              <a:ext cx="472267" cy="472636"/>
              <a:chOff x="1673025" y="3369590"/>
              <a:chExt cx="677645" cy="678174"/>
            </a:xfrm>
          </p:grpSpPr>
          <p:sp>
            <p:nvSpPr>
              <p:cNvPr id="5035" name="Google Shape;5035;p17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7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7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7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7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7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41" name="Shape 5041"/>
        <p:cNvGrpSpPr/>
        <p:nvPr/>
      </p:nvGrpSpPr>
      <p:grpSpPr>
        <a:xfrm>
          <a:off x="0" y="0"/>
          <a:ext cx="0" cy="0"/>
          <a:chOff x="0" y="0"/>
          <a:chExt cx="0" cy="0"/>
        </a:xfrm>
      </p:grpSpPr>
      <p:pic>
        <p:nvPicPr>
          <p:cNvPr id="5042" name="Google Shape;5042;p17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43" name="Google Shape;5043;p1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044" name="Google Shape;5044;p177"/>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045" name="Google Shape;5045;p177"/>
          <p:cNvGrpSpPr/>
          <p:nvPr/>
        </p:nvGrpSpPr>
        <p:grpSpPr>
          <a:xfrm>
            <a:off x="-617241" y="-146016"/>
            <a:ext cx="9868415" cy="5422412"/>
            <a:chOff x="-617241" y="-146016"/>
            <a:chExt cx="9868415" cy="5422412"/>
          </a:xfrm>
        </p:grpSpPr>
        <p:grpSp>
          <p:nvGrpSpPr>
            <p:cNvPr id="5046" name="Google Shape;5046;p177"/>
            <p:cNvGrpSpPr/>
            <p:nvPr/>
          </p:nvGrpSpPr>
          <p:grpSpPr>
            <a:xfrm>
              <a:off x="8524648" y="405804"/>
              <a:ext cx="726527" cy="571013"/>
              <a:chOff x="293648" y="1097804"/>
              <a:chExt cx="726527" cy="571013"/>
            </a:xfrm>
          </p:grpSpPr>
          <p:sp>
            <p:nvSpPr>
              <p:cNvPr id="5047" name="Google Shape;5047;p177"/>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177"/>
              <p:cNvGrpSpPr/>
              <p:nvPr/>
            </p:nvGrpSpPr>
            <p:grpSpPr>
              <a:xfrm>
                <a:off x="293648" y="1097804"/>
                <a:ext cx="726527" cy="571013"/>
                <a:chOff x="293648" y="1097804"/>
                <a:chExt cx="726527" cy="571013"/>
              </a:xfrm>
            </p:grpSpPr>
            <p:sp>
              <p:nvSpPr>
                <p:cNvPr id="5049" name="Google Shape;5049;p177"/>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77"/>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77"/>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77"/>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3" name="Google Shape;5053;p177"/>
            <p:cNvGrpSpPr/>
            <p:nvPr/>
          </p:nvGrpSpPr>
          <p:grpSpPr>
            <a:xfrm>
              <a:off x="-617241" y="3631014"/>
              <a:ext cx="1090011" cy="316808"/>
              <a:chOff x="1689834" y="1191289"/>
              <a:chExt cx="1090011" cy="316808"/>
            </a:xfrm>
          </p:grpSpPr>
          <p:sp>
            <p:nvSpPr>
              <p:cNvPr id="5054" name="Google Shape;5054;p17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7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7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177"/>
            <p:cNvGrpSpPr/>
            <p:nvPr/>
          </p:nvGrpSpPr>
          <p:grpSpPr>
            <a:xfrm>
              <a:off x="66951" y="4211814"/>
              <a:ext cx="726501" cy="726559"/>
              <a:chOff x="1785966" y="4166970"/>
              <a:chExt cx="579439" cy="579439"/>
            </a:xfrm>
          </p:grpSpPr>
          <p:sp>
            <p:nvSpPr>
              <p:cNvPr id="5058" name="Google Shape;5058;p17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7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177"/>
            <p:cNvGrpSpPr/>
            <p:nvPr/>
          </p:nvGrpSpPr>
          <p:grpSpPr>
            <a:xfrm rot="10800000">
              <a:off x="8037365" y="-146016"/>
              <a:ext cx="539420" cy="359789"/>
              <a:chOff x="4479753" y="3369590"/>
              <a:chExt cx="678174" cy="452337"/>
            </a:xfrm>
          </p:grpSpPr>
          <p:sp>
            <p:nvSpPr>
              <p:cNvPr id="5061" name="Google Shape;5061;p177"/>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77"/>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77"/>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4" name="Google Shape;5064;p177"/>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77"/>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66" name="Shape 5066"/>
        <p:cNvGrpSpPr/>
        <p:nvPr/>
      </p:nvGrpSpPr>
      <p:grpSpPr>
        <a:xfrm>
          <a:off x="0" y="0"/>
          <a:ext cx="0" cy="0"/>
          <a:chOff x="0" y="0"/>
          <a:chExt cx="0" cy="0"/>
        </a:xfrm>
      </p:grpSpPr>
      <p:pic>
        <p:nvPicPr>
          <p:cNvPr id="5067" name="Google Shape;5067;p17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068" name="Google Shape;5068;p178"/>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069" name="Google Shape;5069;p178"/>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070" name="Google Shape;5070;p178"/>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71" name="Google Shape;5071;p178"/>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072" name="Google Shape;5072;p1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073" name="Google Shape;5073;p178"/>
          <p:cNvGrpSpPr/>
          <p:nvPr/>
        </p:nvGrpSpPr>
        <p:grpSpPr>
          <a:xfrm>
            <a:off x="150986" y="141746"/>
            <a:ext cx="8776942" cy="4826541"/>
            <a:chOff x="150986" y="141746"/>
            <a:chExt cx="8776942" cy="4826541"/>
          </a:xfrm>
        </p:grpSpPr>
        <p:grpSp>
          <p:nvGrpSpPr>
            <p:cNvPr id="5074" name="Google Shape;5074;p178"/>
            <p:cNvGrpSpPr/>
            <p:nvPr/>
          </p:nvGrpSpPr>
          <p:grpSpPr>
            <a:xfrm>
              <a:off x="150986" y="283034"/>
              <a:ext cx="503917" cy="503917"/>
              <a:chOff x="320471" y="3391693"/>
              <a:chExt cx="615660" cy="615660"/>
            </a:xfrm>
          </p:grpSpPr>
          <p:sp>
            <p:nvSpPr>
              <p:cNvPr id="5075" name="Google Shape;5075;p1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178"/>
            <p:cNvGrpSpPr/>
            <p:nvPr/>
          </p:nvGrpSpPr>
          <p:grpSpPr>
            <a:xfrm>
              <a:off x="8424011" y="4426734"/>
              <a:ext cx="503917" cy="503917"/>
              <a:chOff x="320471" y="3391693"/>
              <a:chExt cx="615660" cy="615660"/>
            </a:xfrm>
          </p:grpSpPr>
          <p:sp>
            <p:nvSpPr>
              <p:cNvPr id="5083" name="Google Shape;5083;p1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178"/>
            <p:cNvGrpSpPr/>
            <p:nvPr/>
          </p:nvGrpSpPr>
          <p:grpSpPr>
            <a:xfrm rot="2700000">
              <a:off x="263180" y="1180795"/>
              <a:ext cx="182912" cy="182969"/>
              <a:chOff x="3052932" y="2641078"/>
              <a:chExt cx="616189" cy="616674"/>
            </a:xfrm>
          </p:grpSpPr>
          <p:sp>
            <p:nvSpPr>
              <p:cNvPr id="5091" name="Google Shape;5091;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178"/>
            <p:cNvGrpSpPr/>
            <p:nvPr/>
          </p:nvGrpSpPr>
          <p:grpSpPr>
            <a:xfrm rot="2700000">
              <a:off x="1148680" y="179620"/>
              <a:ext cx="182912" cy="182969"/>
              <a:chOff x="3052932" y="2641078"/>
              <a:chExt cx="616189" cy="616674"/>
            </a:xfrm>
          </p:grpSpPr>
          <p:sp>
            <p:nvSpPr>
              <p:cNvPr id="5096" name="Google Shape;5096;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178"/>
            <p:cNvGrpSpPr/>
            <p:nvPr/>
          </p:nvGrpSpPr>
          <p:grpSpPr>
            <a:xfrm rot="2700000">
              <a:off x="8584505" y="3906195"/>
              <a:ext cx="182912" cy="182969"/>
              <a:chOff x="3052932" y="2641078"/>
              <a:chExt cx="616189" cy="616674"/>
            </a:xfrm>
          </p:grpSpPr>
          <p:sp>
            <p:nvSpPr>
              <p:cNvPr id="5101" name="Google Shape;5101;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178"/>
            <p:cNvGrpSpPr/>
            <p:nvPr/>
          </p:nvGrpSpPr>
          <p:grpSpPr>
            <a:xfrm rot="2700000">
              <a:off x="7847530" y="4747445"/>
              <a:ext cx="182912" cy="182969"/>
              <a:chOff x="3052932" y="2641078"/>
              <a:chExt cx="616189" cy="616674"/>
            </a:xfrm>
          </p:grpSpPr>
          <p:sp>
            <p:nvSpPr>
              <p:cNvPr id="5106" name="Google Shape;5106;p1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pic>
        <p:nvPicPr>
          <p:cNvPr id="218" name="Google Shape;218;p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19" name="Google Shape;219;p19"/>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20" name="Google Shape;220;p19"/>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221" name="Google Shape;221;p19"/>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222" name="Google Shape;222;p19"/>
          <p:cNvGrpSpPr/>
          <p:nvPr/>
        </p:nvGrpSpPr>
        <p:grpSpPr>
          <a:xfrm>
            <a:off x="-160524" y="493213"/>
            <a:ext cx="9451203" cy="4458936"/>
            <a:chOff x="-160524" y="493213"/>
            <a:chExt cx="9451203" cy="4458936"/>
          </a:xfrm>
        </p:grpSpPr>
        <p:grpSp>
          <p:nvGrpSpPr>
            <p:cNvPr id="223" name="Google Shape;223;p19"/>
            <p:cNvGrpSpPr/>
            <p:nvPr/>
          </p:nvGrpSpPr>
          <p:grpSpPr>
            <a:xfrm>
              <a:off x="8311986" y="493213"/>
              <a:ext cx="978694" cy="425409"/>
              <a:chOff x="1624187" y="402335"/>
              <a:chExt cx="1210805" cy="526366"/>
            </a:xfrm>
          </p:grpSpPr>
          <p:sp>
            <p:nvSpPr>
              <p:cNvPr id="224" name="Google Shape;224;p1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160524" y="1257915"/>
              <a:ext cx="734380" cy="558925"/>
              <a:chOff x="3000389" y="360865"/>
              <a:chExt cx="734380" cy="558925"/>
            </a:xfrm>
          </p:grpSpPr>
          <p:sp>
            <p:nvSpPr>
              <p:cNvPr id="229" name="Google Shape;229;p1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9"/>
            <p:cNvGrpSpPr/>
            <p:nvPr/>
          </p:nvGrpSpPr>
          <p:grpSpPr>
            <a:xfrm rot="7199631">
              <a:off x="7897744" y="4735676"/>
              <a:ext cx="182919" cy="183010"/>
              <a:chOff x="3052932" y="2641078"/>
              <a:chExt cx="616189" cy="616674"/>
            </a:xfrm>
          </p:grpSpPr>
          <p:sp>
            <p:nvSpPr>
              <p:cNvPr id="233" name="Google Shape;233;p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9"/>
            <p:cNvGrpSpPr/>
            <p:nvPr/>
          </p:nvGrpSpPr>
          <p:grpSpPr>
            <a:xfrm rot="7199631">
              <a:off x="8709873" y="3965383"/>
              <a:ext cx="182919" cy="183010"/>
              <a:chOff x="3052932" y="2641078"/>
              <a:chExt cx="616189" cy="616674"/>
            </a:xfrm>
          </p:grpSpPr>
          <p:sp>
            <p:nvSpPr>
              <p:cNvPr id="238" name="Google Shape;238;p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9"/>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10" name="Shape 5110"/>
        <p:cNvGrpSpPr/>
        <p:nvPr/>
      </p:nvGrpSpPr>
      <p:grpSpPr>
        <a:xfrm>
          <a:off x="0" y="0"/>
          <a:ext cx="0" cy="0"/>
          <a:chOff x="0" y="0"/>
          <a:chExt cx="0" cy="0"/>
        </a:xfrm>
      </p:grpSpPr>
      <p:pic>
        <p:nvPicPr>
          <p:cNvPr id="5111" name="Google Shape;5111;p17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12" name="Google Shape;5112;p1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113" name="Google Shape;5113;p179"/>
          <p:cNvGrpSpPr/>
          <p:nvPr/>
        </p:nvGrpSpPr>
        <p:grpSpPr>
          <a:xfrm>
            <a:off x="-241250" y="-83102"/>
            <a:ext cx="9994042" cy="3172454"/>
            <a:chOff x="-241250" y="-83102"/>
            <a:chExt cx="9994042" cy="3172454"/>
          </a:xfrm>
        </p:grpSpPr>
        <p:sp>
          <p:nvSpPr>
            <p:cNvPr id="5114" name="Google Shape;5114;p179"/>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79"/>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79"/>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7" name="Google Shape;5117;p179"/>
            <p:cNvGrpSpPr/>
            <p:nvPr/>
          </p:nvGrpSpPr>
          <p:grpSpPr>
            <a:xfrm>
              <a:off x="8888386" y="2680616"/>
              <a:ext cx="408736" cy="408736"/>
              <a:chOff x="3052403" y="3369590"/>
              <a:chExt cx="678174" cy="678174"/>
            </a:xfrm>
          </p:grpSpPr>
          <p:sp>
            <p:nvSpPr>
              <p:cNvPr id="5118" name="Google Shape;5118;p179"/>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79"/>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79"/>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79"/>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79"/>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79"/>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79"/>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179"/>
            <p:cNvGrpSpPr/>
            <p:nvPr/>
          </p:nvGrpSpPr>
          <p:grpSpPr>
            <a:xfrm>
              <a:off x="8541987" y="611135"/>
              <a:ext cx="1210805" cy="526366"/>
              <a:chOff x="1624187" y="402335"/>
              <a:chExt cx="1210805" cy="526366"/>
            </a:xfrm>
          </p:grpSpPr>
          <p:sp>
            <p:nvSpPr>
              <p:cNvPr id="5126" name="Google Shape;5126;p17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7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7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7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179"/>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31" name="Shape 5131"/>
        <p:cNvGrpSpPr/>
        <p:nvPr/>
      </p:nvGrpSpPr>
      <p:grpSpPr>
        <a:xfrm>
          <a:off x="0" y="0"/>
          <a:ext cx="0" cy="0"/>
          <a:chOff x="0" y="0"/>
          <a:chExt cx="0" cy="0"/>
        </a:xfrm>
      </p:grpSpPr>
      <p:pic>
        <p:nvPicPr>
          <p:cNvPr id="5132" name="Google Shape;5132;p18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33" name="Google Shape;5133;p180"/>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134" name="Google Shape;5134;p180"/>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5135" name="Google Shape;5135;p180"/>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5136" name="Google Shape;5136;p180"/>
          <p:cNvGrpSpPr/>
          <p:nvPr/>
        </p:nvGrpSpPr>
        <p:grpSpPr>
          <a:xfrm>
            <a:off x="-160524" y="493213"/>
            <a:ext cx="9451203" cy="4458936"/>
            <a:chOff x="-160524" y="493213"/>
            <a:chExt cx="9451203" cy="4458936"/>
          </a:xfrm>
        </p:grpSpPr>
        <p:grpSp>
          <p:nvGrpSpPr>
            <p:cNvPr id="5137" name="Google Shape;5137;p180"/>
            <p:cNvGrpSpPr/>
            <p:nvPr/>
          </p:nvGrpSpPr>
          <p:grpSpPr>
            <a:xfrm>
              <a:off x="8311986" y="493213"/>
              <a:ext cx="978694" cy="425409"/>
              <a:chOff x="1624187" y="402335"/>
              <a:chExt cx="1210805" cy="526366"/>
            </a:xfrm>
          </p:grpSpPr>
          <p:sp>
            <p:nvSpPr>
              <p:cNvPr id="5138" name="Google Shape;5138;p18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8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8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8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180"/>
            <p:cNvGrpSpPr/>
            <p:nvPr/>
          </p:nvGrpSpPr>
          <p:grpSpPr>
            <a:xfrm>
              <a:off x="-160524" y="1257915"/>
              <a:ext cx="734380" cy="558925"/>
              <a:chOff x="3000389" y="360865"/>
              <a:chExt cx="734380" cy="558925"/>
            </a:xfrm>
          </p:grpSpPr>
          <p:sp>
            <p:nvSpPr>
              <p:cNvPr id="5143" name="Google Shape;5143;p18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8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8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180"/>
            <p:cNvGrpSpPr/>
            <p:nvPr/>
          </p:nvGrpSpPr>
          <p:grpSpPr>
            <a:xfrm rot="7199631">
              <a:off x="7897744" y="4735676"/>
              <a:ext cx="182919" cy="183010"/>
              <a:chOff x="3052932" y="2641078"/>
              <a:chExt cx="616189" cy="616674"/>
            </a:xfrm>
          </p:grpSpPr>
          <p:sp>
            <p:nvSpPr>
              <p:cNvPr id="5147" name="Google Shape;5147;p1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80"/>
            <p:cNvGrpSpPr/>
            <p:nvPr/>
          </p:nvGrpSpPr>
          <p:grpSpPr>
            <a:xfrm rot="7199631">
              <a:off x="8709873" y="3965383"/>
              <a:ext cx="182919" cy="183010"/>
              <a:chOff x="3052932" y="2641078"/>
              <a:chExt cx="616189" cy="616674"/>
            </a:xfrm>
          </p:grpSpPr>
          <p:sp>
            <p:nvSpPr>
              <p:cNvPr id="5152" name="Google Shape;5152;p1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6" name="Google Shape;5156;p180"/>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57" name="Shape 5157"/>
        <p:cNvGrpSpPr/>
        <p:nvPr/>
      </p:nvGrpSpPr>
      <p:grpSpPr>
        <a:xfrm>
          <a:off x="0" y="0"/>
          <a:ext cx="0" cy="0"/>
          <a:chOff x="0" y="0"/>
          <a:chExt cx="0" cy="0"/>
        </a:xfrm>
      </p:grpSpPr>
      <p:pic>
        <p:nvPicPr>
          <p:cNvPr id="5158" name="Google Shape;5158;p18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59" name="Google Shape;5159;p18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60" name="Shape 5160"/>
        <p:cNvGrpSpPr/>
        <p:nvPr/>
      </p:nvGrpSpPr>
      <p:grpSpPr>
        <a:xfrm>
          <a:off x="0" y="0"/>
          <a:ext cx="0" cy="0"/>
          <a:chOff x="0" y="0"/>
          <a:chExt cx="0" cy="0"/>
        </a:xfrm>
      </p:grpSpPr>
      <p:pic>
        <p:nvPicPr>
          <p:cNvPr id="5161" name="Google Shape;5161;p18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62" name="Google Shape;5162;p182"/>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163" name="Google Shape;5163;p182"/>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64" name="Shape 5164"/>
        <p:cNvGrpSpPr/>
        <p:nvPr/>
      </p:nvGrpSpPr>
      <p:grpSpPr>
        <a:xfrm>
          <a:off x="0" y="0"/>
          <a:ext cx="0" cy="0"/>
          <a:chOff x="0" y="0"/>
          <a:chExt cx="0" cy="0"/>
        </a:xfrm>
      </p:grpSpPr>
      <p:sp>
        <p:nvSpPr>
          <p:cNvPr id="5165" name="Google Shape;5165;p183"/>
          <p:cNvSpPr/>
          <p:nvPr>
            <p:ph idx="2" type="pic"/>
          </p:nvPr>
        </p:nvSpPr>
        <p:spPr>
          <a:xfrm>
            <a:off x="0" y="0"/>
            <a:ext cx="9144000" cy="5142600"/>
          </a:xfrm>
          <a:prstGeom prst="rect">
            <a:avLst/>
          </a:prstGeom>
          <a:noFill/>
          <a:ln>
            <a:noFill/>
          </a:ln>
        </p:spPr>
      </p:sp>
      <p:sp>
        <p:nvSpPr>
          <p:cNvPr id="5166" name="Google Shape;5166;p183"/>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67" name="Shape 5167"/>
        <p:cNvGrpSpPr/>
        <p:nvPr/>
      </p:nvGrpSpPr>
      <p:grpSpPr>
        <a:xfrm>
          <a:off x="0" y="0"/>
          <a:ext cx="0" cy="0"/>
          <a:chOff x="0" y="0"/>
          <a:chExt cx="0" cy="0"/>
        </a:xfrm>
      </p:grpSpPr>
      <p:pic>
        <p:nvPicPr>
          <p:cNvPr id="5168" name="Google Shape;5168;p18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69" name="Google Shape;5169;p184"/>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70" name="Google Shape;5170;p184"/>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171" name="Google Shape;5171;p184"/>
          <p:cNvGrpSpPr/>
          <p:nvPr/>
        </p:nvGrpSpPr>
        <p:grpSpPr>
          <a:xfrm>
            <a:off x="-421431" y="130160"/>
            <a:ext cx="9456035" cy="5041628"/>
            <a:chOff x="-421431" y="130160"/>
            <a:chExt cx="9456035" cy="5041628"/>
          </a:xfrm>
        </p:grpSpPr>
        <p:pic>
          <p:nvPicPr>
            <p:cNvPr id="5172" name="Google Shape;5172;p184"/>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5173" name="Google Shape;5173;p184"/>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84"/>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84"/>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84"/>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184"/>
            <p:cNvGrpSpPr/>
            <p:nvPr/>
          </p:nvGrpSpPr>
          <p:grpSpPr>
            <a:xfrm flipH="1">
              <a:off x="7661920" y="4561314"/>
              <a:ext cx="1090011" cy="316808"/>
              <a:chOff x="1689834" y="1191289"/>
              <a:chExt cx="1090011" cy="316808"/>
            </a:xfrm>
          </p:grpSpPr>
          <p:sp>
            <p:nvSpPr>
              <p:cNvPr id="5178" name="Google Shape;5178;p18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8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8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184"/>
            <p:cNvGrpSpPr/>
            <p:nvPr/>
          </p:nvGrpSpPr>
          <p:grpSpPr>
            <a:xfrm flipH="1">
              <a:off x="-421431" y="567045"/>
              <a:ext cx="1192643" cy="518418"/>
              <a:chOff x="1624187" y="402335"/>
              <a:chExt cx="1210805" cy="526366"/>
            </a:xfrm>
          </p:grpSpPr>
          <p:sp>
            <p:nvSpPr>
              <p:cNvPr id="5182" name="Google Shape;5182;p18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8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8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8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184"/>
            <p:cNvGrpSpPr/>
            <p:nvPr/>
          </p:nvGrpSpPr>
          <p:grpSpPr>
            <a:xfrm flipH="1" rot="2700000">
              <a:off x="8290959" y="227916"/>
              <a:ext cx="472267" cy="472636"/>
              <a:chOff x="1673025" y="3369590"/>
              <a:chExt cx="677645" cy="678174"/>
            </a:xfrm>
          </p:grpSpPr>
          <p:sp>
            <p:nvSpPr>
              <p:cNvPr id="5187" name="Google Shape;5187;p18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8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8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8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8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8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84"/>
            <p:cNvGrpSpPr/>
            <p:nvPr/>
          </p:nvGrpSpPr>
          <p:grpSpPr>
            <a:xfrm>
              <a:off x="409235" y="4100794"/>
              <a:ext cx="509028" cy="681836"/>
              <a:chOff x="409235" y="4100794"/>
              <a:chExt cx="509028" cy="681836"/>
            </a:xfrm>
          </p:grpSpPr>
          <p:sp>
            <p:nvSpPr>
              <p:cNvPr id="5194" name="Google Shape;5194;p18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8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6" name="Google Shape;5196;p184"/>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84"/>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98" name="Shape 5198"/>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99" name="Shape 5199"/>
        <p:cNvGrpSpPr/>
        <p:nvPr/>
      </p:nvGrpSpPr>
      <p:grpSpPr>
        <a:xfrm>
          <a:off x="0" y="0"/>
          <a:ext cx="0" cy="0"/>
          <a:chOff x="0" y="0"/>
          <a:chExt cx="0" cy="0"/>
        </a:xfrm>
      </p:grpSpPr>
      <p:pic>
        <p:nvPicPr>
          <p:cNvPr id="5200" name="Google Shape;5200;p18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01" name="Google Shape;5201;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02" name="Google Shape;5202;p186"/>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3" name="Google Shape;5203;p186"/>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4" name="Google Shape;5204;p186"/>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5" name="Google Shape;5205;p186"/>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6" name="Google Shape;5206;p186"/>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7" name="Google Shape;5207;p186"/>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208" name="Google Shape;5208;p186"/>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09" name="Google Shape;5209;p186"/>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0" name="Google Shape;5210;p186"/>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1" name="Google Shape;5211;p186"/>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2" name="Google Shape;5212;p186"/>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213" name="Google Shape;5213;p186"/>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5214" name="Google Shape;5214;p186"/>
          <p:cNvGrpSpPr/>
          <p:nvPr/>
        </p:nvGrpSpPr>
        <p:grpSpPr>
          <a:xfrm>
            <a:off x="201817" y="-200679"/>
            <a:ext cx="8666953" cy="5193041"/>
            <a:chOff x="201817" y="-200679"/>
            <a:chExt cx="8666953" cy="5193041"/>
          </a:xfrm>
        </p:grpSpPr>
        <p:grpSp>
          <p:nvGrpSpPr>
            <p:cNvPr id="5215" name="Google Shape;5215;p186"/>
            <p:cNvGrpSpPr/>
            <p:nvPr/>
          </p:nvGrpSpPr>
          <p:grpSpPr>
            <a:xfrm>
              <a:off x="201817" y="4200790"/>
              <a:ext cx="647682" cy="791550"/>
              <a:chOff x="1594761" y="1818992"/>
              <a:chExt cx="513219" cy="627218"/>
            </a:xfrm>
          </p:grpSpPr>
          <p:sp>
            <p:nvSpPr>
              <p:cNvPr id="5216" name="Google Shape;5216;p18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8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8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8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8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8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8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8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8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186"/>
            <p:cNvGrpSpPr/>
            <p:nvPr/>
          </p:nvGrpSpPr>
          <p:grpSpPr>
            <a:xfrm rot="2700000">
              <a:off x="1271305" y="4771520"/>
              <a:ext cx="182912" cy="182969"/>
              <a:chOff x="3052932" y="2641078"/>
              <a:chExt cx="616189" cy="616674"/>
            </a:xfrm>
          </p:grpSpPr>
          <p:sp>
            <p:nvSpPr>
              <p:cNvPr id="5226" name="Google Shape;5226;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186"/>
            <p:cNvGrpSpPr/>
            <p:nvPr/>
          </p:nvGrpSpPr>
          <p:grpSpPr>
            <a:xfrm>
              <a:off x="8337036" y="77421"/>
              <a:ext cx="503917" cy="503917"/>
              <a:chOff x="320471" y="3391693"/>
              <a:chExt cx="615660" cy="615660"/>
            </a:xfrm>
          </p:grpSpPr>
          <p:sp>
            <p:nvSpPr>
              <p:cNvPr id="5231" name="Google Shape;5231;p1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86"/>
            <p:cNvGrpSpPr/>
            <p:nvPr/>
          </p:nvGrpSpPr>
          <p:grpSpPr>
            <a:xfrm rot="2700000">
              <a:off x="8620130" y="905645"/>
              <a:ext cx="182912" cy="182969"/>
              <a:chOff x="3052932" y="2641078"/>
              <a:chExt cx="616189" cy="616674"/>
            </a:xfrm>
          </p:grpSpPr>
          <p:sp>
            <p:nvSpPr>
              <p:cNvPr id="5239" name="Google Shape;5239;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186"/>
            <p:cNvGrpSpPr/>
            <p:nvPr/>
          </p:nvGrpSpPr>
          <p:grpSpPr>
            <a:xfrm rot="2700000">
              <a:off x="7813630" y="279920"/>
              <a:ext cx="182912" cy="182969"/>
              <a:chOff x="3052932" y="2641078"/>
              <a:chExt cx="616189" cy="616674"/>
            </a:xfrm>
          </p:grpSpPr>
          <p:sp>
            <p:nvSpPr>
              <p:cNvPr id="5244" name="Google Shape;5244;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186"/>
            <p:cNvGrpSpPr/>
            <p:nvPr/>
          </p:nvGrpSpPr>
          <p:grpSpPr>
            <a:xfrm>
              <a:off x="313786" y="-200679"/>
              <a:ext cx="503917" cy="503917"/>
              <a:chOff x="320471" y="3391693"/>
              <a:chExt cx="615660" cy="615660"/>
            </a:xfrm>
          </p:grpSpPr>
          <p:sp>
            <p:nvSpPr>
              <p:cNvPr id="5249" name="Google Shape;5249;p1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86"/>
            <p:cNvGrpSpPr/>
            <p:nvPr/>
          </p:nvGrpSpPr>
          <p:grpSpPr>
            <a:xfrm rot="2700000">
              <a:off x="8647955" y="4305470"/>
              <a:ext cx="182912" cy="182969"/>
              <a:chOff x="3052932" y="2641078"/>
              <a:chExt cx="616189" cy="616674"/>
            </a:xfrm>
          </p:grpSpPr>
          <p:sp>
            <p:nvSpPr>
              <p:cNvPr id="5257" name="Google Shape;5257;p1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261" name="Shape 5261"/>
        <p:cNvGrpSpPr/>
        <p:nvPr/>
      </p:nvGrpSpPr>
      <p:grpSpPr>
        <a:xfrm>
          <a:off x="0" y="0"/>
          <a:ext cx="0" cy="0"/>
          <a:chOff x="0" y="0"/>
          <a:chExt cx="0" cy="0"/>
        </a:xfrm>
      </p:grpSpPr>
      <p:pic>
        <p:nvPicPr>
          <p:cNvPr id="5262" name="Google Shape;5262;p18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63" name="Google Shape;5263;p187"/>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5264" name="Google Shape;5264;p187"/>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65" name="Google Shape;5265;p187"/>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5266" name="Google Shape;5266;p187"/>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5267" name="Google Shape;5267;p187"/>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5268" name="Google Shape;5268;p187"/>
          <p:cNvGrpSpPr/>
          <p:nvPr/>
        </p:nvGrpSpPr>
        <p:grpSpPr>
          <a:xfrm flipH="1">
            <a:off x="5704581" y="212818"/>
            <a:ext cx="350074" cy="116600"/>
            <a:chOff x="5661878" y="3821883"/>
            <a:chExt cx="678174" cy="225882"/>
          </a:xfrm>
        </p:grpSpPr>
        <p:sp>
          <p:nvSpPr>
            <p:cNvPr id="5269" name="Google Shape;5269;p187"/>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87"/>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87"/>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187"/>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3" name="Google Shape;5273;p187"/>
          <p:cNvGrpSpPr/>
          <p:nvPr/>
        </p:nvGrpSpPr>
        <p:grpSpPr>
          <a:xfrm flipH="1">
            <a:off x="8572451" y="4023874"/>
            <a:ext cx="844779" cy="367245"/>
            <a:chOff x="1624187" y="402335"/>
            <a:chExt cx="1210805" cy="526366"/>
          </a:xfrm>
        </p:grpSpPr>
        <p:sp>
          <p:nvSpPr>
            <p:cNvPr id="5274" name="Google Shape;5274;p18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8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8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8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8" name="Google Shape;5278;p187"/>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87"/>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87"/>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281" name="Shape 5281"/>
        <p:cNvGrpSpPr/>
        <p:nvPr/>
      </p:nvGrpSpPr>
      <p:grpSpPr>
        <a:xfrm>
          <a:off x="0" y="0"/>
          <a:ext cx="0" cy="0"/>
          <a:chOff x="0" y="0"/>
          <a:chExt cx="0" cy="0"/>
        </a:xfrm>
      </p:grpSpPr>
      <p:pic>
        <p:nvPicPr>
          <p:cNvPr id="5282" name="Google Shape;5282;p18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283" name="Google Shape;5283;p1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284" name="Google Shape;5284;p188"/>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285" name="Google Shape;5285;p188"/>
          <p:cNvGrpSpPr/>
          <p:nvPr/>
        </p:nvGrpSpPr>
        <p:grpSpPr>
          <a:xfrm>
            <a:off x="7770504" y="3286571"/>
            <a:ext cx="1274350" cy="1628328"/>
            <a:chOff x="7770504" y="3286571"/>
            <a:chExt cx="1274350" cy="1628328"/>
          </a:xfrm>
        </p:grpSpPr>
        <p:grpSp>
          <p:nvGrpSpPr>
            <p:cNvPr id="5286" name="Google Shape;5286;p188"/>
            <p:cNvGrpSpPr/>
            <p:nvPr/>
          </p:nvGrpSpPr>
          <p:grpSpPr>
            <a:xfrm>
              <a:off x="8428889" y="3855779"/>
              <a:ext cx="615965" cy="752725"/>
              <a:chOff x="1594761" y="1818992"/>
              <a:chExt cx="513219" cy="627218"/>
            </a:xfrm>
          </p:grpSpPr>
          <p:sp>
            <p:nvSpPr>
              <p:cNvPr id="5287" name="Google Shape;5287;p18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8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8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8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8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8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8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8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8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6" name="Google Shape;5296;p188"/>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88"/>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pic>
        <p:nvPicPr>
          <p:cNvPr id="244" name="Google Shape;244;p2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5" name="Google Shape;245;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5298" name="Shape 5298"/>
        <p:cNvGrpSpPr/>
        <p:nvPr/>
      </p:nvGrpSpPr>
      <p:grpSpPr>
        <a:xfrm>
          <a:off x="0" y="0"/>
          <a:ext cx="0" cy="0"/>
          <a:chOff x="0" y="0"/>
          <a:chExt cx="0" cy="0"/>
        </a:xfrm>
      </p:grpSpPr>
      <p:pic>
        <p:nvPicPr>
          <p:cNvPr id="5299" name="Google Shape;5299;p18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00" name="Google Shape;5300;p1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301" name="Google Shape;5301;p189"/>
          <p:cNvGrpSpPr/>
          <p:nvPr/>
        </p:nvGrpSpPr>
        <p:grpSpPr>
          <a:xfrm>
            <a:off x="-160533" y="-200679"/>
            <a:ext cx="9176041" cy="5152828"/>
            <a:chOff x="-160533" y="-200679"/>
            <a:chExt cx="9176041" cy="5152828"/>
          </a:xfrm>
        </p:grpSpPr>
        <p:grpSp>
          <p:nvGrpSpPr>
            <p:cNvPr id="5302" name="Google Shape;5302;p189"/>
            <p:cNvGrpSpPr/>
            <p:nvPr/>
          </p:nvGrpSpPr>
          <p:grpSpPr>
            <a:xfrm>
              <a:off x="-160524" y="1257915"/>
              <a:ext cx="734380" cy="558925"/>
              <a:chOff x="3000389" y="360865"/>
              <a:chExt cx="734380" cy="558925"/>
            </a:xfrm>
          </p:grpSpPr>
          <p:sp>
            <p:nvSpPr>
              <p:cNvPr id="5303" name="Google Shape;5303;p189"/>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89"/>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89"/>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89"/>
            <p:cNvGrpSpPr/>
            <p:nvPr/>
          </p:nvGrpSpPr>
          <p:grpSpPr>
            <a:xfrm rot="7199631">
              <a:off x="7897744" y="4735676"/>
              <a:ext cx="182919" cy="183010"/>
              <a:chOff x="3052932" y="2641078"/>
              <a:chExt cx="616189" cy="616674"/>
            </a:xfrm>
          </p:grpSpPr>
          <p:sp>
            <p:nvSpPr>
              <p:cNvPr id="5307" name="Google Shape;5307;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189"/>
            <p:cNvGrpSpPr/>
            <p:nvPr/>
          </p:nvGrpSpPr>
          <p:grpSpPr>
            <a:xfrm rot="7199631">
              <a:off x="8709873" y="3965383"/>
              <a:ext cx="182919" cy="183010"/>
              <a:chOff x="3052932" y="2641078"/>
              <a:chExt cx="616189" cy="616674"/>
            </a:xfrm>
          </p:grpSpPr>
          <p:sp>
            <p:nvSpPr>
              <p:cNvPr id="5312" name="Google Shape;5312;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189"/>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189"/>
            <p:cNvGrpSpPr/>
            <p:nvPr/>
          </p:nvGrpSpPr>
          <p:grpSpPr>
            <a:xfrm flipH="1" rot="-2700000">
              <a:off x="267544" y="905645"/>
              <a:ext cx="182912" cy="182969"/>
              <a:chOff x="3052932" y="2641078"/>
              <a:chExt cx="616189" cy="616674"/>
            </a:xfrm>
          </p:grpSpPr>
          <p:sp>
            <p:nvSpPr>
              <p:cNvPr id="5318" name="Google Shape;5318;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89"/>
            <p:cNvGrpSpPr/>
            <p:nvPr/>
          </p:nvGrpSpPr>
          <p:grpSpPr>
            <a:xfrm flipH="1" rot="-2700000">
              <a:off x="526244" y="2047120"/>
              <a:ext cx="182912" cy="182969"/>
              <a:chOff x="3052932" y="2641078"/>
              <a:chExt cx="616189" cy="616674"/>
            </a:xfrm>
          </p:grpSpPr>
          <p:sp>
            <p:nvSpPr>
              <p:cNvPr id="5323" name="Google Shape;5323;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189"/>
            <p:cNvGrpSpPr/>
            <p:nvPr/>
          </p:nvGrpSpPr>
          <p:grpSpPr>
            <a:xfrm flipH="1">
              <a:off x="8252882" y="-200679"/>
              <a:ext cx="503917" cy="503917"/>
              <a:chOff x="320471" y="3391693"/>
              <a:chExt cx="615660" cy="615660"/>
            </a:xfrm>
          </p:grpSpPr>
          <p:sp>
            <p:nvSpPr>
              <p:cNvPr id="5328" name="Google Shape;5328;p18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8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8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8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8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8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8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189"/>
            <p:cNvGrpSpPr/>
            <p:nvPr/>
          </p:nvGrpSpPr>
          <p:grpSpPr>
            <a:xfrm flipH="1" rot="-2700000">
              <a:off x="-122631" y="2480270"/>
              <a:ext cx="182912" cy="182969"/>
              <a:chOff x="3052932" y="2641078"/>
              <a:chExt cx="616189" cy="616674"/>
            </a:xfrm>
          </p:grpSpPr>
          <p:sp>
            <p:nvSpPr>
              <p:cNvPr id="5336" name="Google Shape;5336;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189"/>
            <p:cNvGrpSpPr/>
            <p:nvPr/>
          </p:nvGrpSpPr>
          <p:grpSpPr>
            <a:xfrm flipH="1" rot="-2700000">
              <a:off x="8794694" y="646945"/>
              <a:ext cx="182912" cy="182969"/>
              <a:chOff x="3052932" y="2641078"/>
              <a:chExt cx="616189" cy="616674"/>
            </a:xfrm>
          </p:grpSpPr>
          <p:sp>
            <p:nvSpPr>
              <p:cNvPr id="5341" name="Google Shape;5341;p18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8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8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8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345" name="Shape 5345"/>
        <p:cNvGrpSpPr/>
        <p:nvPr/>
      </p:nvGrpSpPr>
      <p:grpSpPr>
        <a:xfrm>
          <a:off x="0" y="0"/>
          <a:ext cx="0" cy="0"/>
          <a:chOff x="0" y="0"/>
          <a:chExt cx="0" cy="0"/>
        </a:xfrm>
      </p:grpSpPr>
      <p:pic>
        <p:nvPicPr>
          <p:cNvPr id="5346" name="Google Shape;5346;p19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47" name="Google Shape;5347;p1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48" name="Google Shape;5348;p190"/>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49" name="Google Shape;5349;p190"/>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0" name="Google Shape;5350;p190"/>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1" name="Google Shape;5351;p190"/>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52" name="Google Shape;5352;p190"/>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53" name="Google Shape;5353;p190"/>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354" name="Google Shape;5354;p190"/>
          <p:cNvGrpSpPr/>
          <p:nvPr/>
        </p:nvGrpSpPr>
        <p:grpSpPr>
          <a:xfrm>
            <a:off x="-120162" y="-50349"/>
            <a:ext cx="9264167" cy="5118911"/>
            <a:chOff x="-120162" y="-50349"/>
            <a:chExt cx="9264167" cy="5118911"/>
          </a:xfrm>
        </p:grpSpPr>
        <p:grpSp>
          <p:nvGrpSpPr>
            <p:cNvPr id="5355" name="Google Shape;5355;p190"/>
            <p:cNvGrpSpPr/>
            <p:nvPr/>
          </p:nvGrpSpPr>
          <p:grpSpPr>
            <a:xfrm rot="10800000">
              <a:off x="182490" y="4564645"/>
              <a:ext cx="503917" cy="503917"/>
              <a:chOff x="320471" y="3391693"/>
              <a:chExt cx="615660" cy="615660"/>
            </a:xfrm>
          </p:grpSpPr>
          <p:sp>
            <p:nvSpPr>
              <p:cNvPr id="5356" name="Google Shape;5356;p19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9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9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9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9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9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9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190"/>
            <p:cNvGrpSpPr/>
            <p:nvPr/>
          </p:nvGrpSpPr>
          <p:grpSpPr>
            <a:xfrm rot="-8100000">
              <a:off x="220402" y="4057370"/>
              <a:ext cx="182912" cy="182969"/>
              <a:chOff x="3052932" y="2641078"/>
              <a:chExt cx="616189" cy="616674"/>
            </a:xfrm>
          </p:grpSpPr>
          <p:sp>
            <p:nvSpPr>
              <p:cNvPr id="5364" name="Google Shape;5364;p19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9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9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9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190"/>
            <p:cNvGrpSpPr/>
            <p:nvPr/>
          </p:nvGrpSpPr>
          <p:grpSpPr>
            <a:xfrm rot="-8100000">
              <a:off x="1026902" y="4683095"/>
              <a:ext cx="182912" cy="182969"/>
              <a:chOff x="3052932" y="2641078"/>
              <a:chExt cx="616189" cy="616674"/>
            </a:xfrm>
          </p:grpSpPr>
          <p:sp>
            <p:nvSpPr>
              <p:cNvPr id="5369" name="Google Shape;5369;p19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9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9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9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190"/>
            <p:cNvGrpSpPr/>
            <p:nvPr/>
          </p:nvGrpSpPr>
          <p:grpSpPr>
            <a:xfrm>
              <a:off x="8564566" y="502970"/>
              <a:ext cx="579439" cy="579439"/>
              <a:chOff x="1785966" y="4166970"/>
              <a:chExt cx="579439" cy="579439"/>
            </a:xfrm>
          </p:grpSpPr>
          <p:sp>
            <p:nvSpPr>
              <p:cNvPr id="5374" name="Google Shape;5374;p19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9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190"/>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90"/>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190"/>
            <p:cNvGrpSpPr/>
            <p:nvPr/>
          </p:nvGrpSpPr>
          <p:grpSpPr>
            <a:xfrm>
              <a:off x="-120162" y="3217149"/>
              <a:ext cx="224337" cy="112456"/>
              <a:chOff x="3585563" y="2029124"/>
              <a:chExt cx="224337" cy="112456"/>
            </a:xfrm>
          </p:grpSpPr>
          <p:sp>
            <p:nvSpPr>
              <p:cNvPr id="5379" name="Google Shape;5379;p190"/>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90"/>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381" name="Shape 5381"/>
        <p:cNvGrpSpPr/>
        <p:nvPr/>
      </p:nvGrpSpPr>
      <p:grpSpPr>
        <a:xfrm>
          <a:off x="0" y="0"/>
          <a:ext cx="0" cy="0"/>
          <a:chOff x="0" y="0"/>
          <a:chExt cx="0" cy="0"/>
        </a:xfrm>
      </p:grpSpPr>
      <p:pic>
        <p:nvPicPr>
          <p:cNvPr id="5382" name="Google Shape;5382;p19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383" name="Google Shape;5383;p1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384" name="Google Shape;5384;p191"/>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85" name="Google Shape;5385;p191"/>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5386" name="Google Shape;5386;p191"/>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5387" name="Google Shape;5387;p191"/>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8" name="Google Shape;5388;p191"/>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389" name="Google Shape;5389;p191"/>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5390" name="Google Shape;5390;p191"/>
          <p:cNvGrpSpPr/>
          <p:nvPr/>
        </p:nvGrpSpPr>
        <p:grpSpPr>
          <a:xfrm>
            <a:off x="201817" y="-200679"/>
            <a:ext cx="8595353" cy="5193018"/>
            <a:chOff x="201817" y="-200679"/>
            <a:chExt cx="8595353" cy="5193018"/>
          </a:xfrm>
        </p:grpSpPr>
        <p:grpSp>
          <p:nvGrpSpPr>
            <p:cNvPr id="5391" name="Google Shape;5391;p191"/>
            <p:cNvGrpSpPr/>
            <p:nvPr/>
          </p:nvGrpSpPr>
          <p:grpSpPr>
            <a:xfrm flipH="1">
              <a:off x="8437167" y="4920072"/>
              <a:ext cx="360003" cy="72268"/>
              <a:chOff x="1651496" y="2388946"/>
              <a:chExt cx="285264" cy="57265"/>
            </a:xfrm>
          </p:grpSpPr>
          <p:sp>
            <p:nvSpPr>
              <p:cNvPr id="5392" name="Google Shape;5392;p19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9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191"/>
            <p:cNvGrpSpPr/>
            <p:nvPr/>
          </p:nvGrpSpPr>
          <p:grpSpPr>
            <a:xfrm flipH="1" rot="-2700000">
              <a:off x="8525719" y="4646370"/>
              <a:ext cx="182912" cy="182969"/>
              <a:chOff x="3052932" y="2641078"/>
              <a:chExt cx="616189" cy="616674"/>
            </a:xfrm>
          </p:grpSpPr>
          <p:sp>
            <p:nvSpPr>
              <p:cNvPr id="5395" name="Google Shape;5395;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191"/>
            <p:cNvGrpSpPr/>
            <p:nvPr/>
          </p:nvGrpSpPr>
          <p:grpSpPr>
            <a:xfrm flipH="1">
              <a:off x="229632" y="77421"/>
              <a:ext cx="503917" cy="503917"/>
              <a:chOff x="320471" y="3391693"/>
              <a:chExt cx="615660" cy="615660"/>
            </a:xfrm>
          </p:grpSpPr>
          <p:sp>
            <p:nvSpPr>
              <p:cNvPr id="5400" name="Google Shape;5400;p19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9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9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9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9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9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9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191"/>
            <p:cNvGrpSpPr/>
            <p:nvPr/>
          </p:nvGrpSpPr>
          <p:grpSpPr>
            <a:xfrm flipH="1" rot="-2700000">
              <a:off x="267544" y="905645"/>
              <a:ext cx="182912" cy="182969"/>
              <a:chOff x="3052932" y="2641078"/>
              <a:chExt cx="616189" cy="616674"/>
            </a:xfrm>
          </p:grpSpPr>
          <p:sp>
            <p:nvSpPr>
              <p:cNvPr id="5408" name="Google Shape;5408;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191"/>
            <p:cNvGrpSpPr/>
            <p:nvPr/>
          </p:nvGrpSpPr>
          <p:grpSpPr>
            <a:xfrm flipH="1" rot="-2700000">
              <a:off x="1074044" y="279920"/>
              <a:ext cx="182912" cy="182969"/>
              <a:chOff x="3052932" y="2641078"/>
              <a:chExt cx="616189" cy="616674"/>
            </a:xfrm>
          </p:grpSpPr>
          <p:sp>
            <p:nvSpPr>
              <p:cNvPr id="5413" name="Google Shape;5413;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191"/>
            <p:cNvGrpSpPr/>
            <p:nvPr/>
          </p:nvGrpSpPr>
          <p:grpSpPr>
            <a:xfrm flipH="1">
              <a:off x="8252882" y="-200679"/>
              <a:ext cx="503917" cy="503917"/>
              <a:chOff x="320471" y="3391693"/>
              <a:chExt cx="615660" cy="615660"/>
            </a:xfrm>
          </p:grpSpPr>
          <p:sp>
            <p:nvSpPr>
              <p:cNvPr id="5418" name="Google Shape;5418;p19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9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9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9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9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9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9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191"/>
            <p:cNvGrpSpPr/>
            <p:nvPr/>
          </p:nvGrpSpPr>
          <p:grpSpPr>
            <a:xfrm flipH="1" rot="-2700000">
              <a:off x="239719" y="4305470"/>
              <a:ext cx="182912" cy="182969"/>
              <a:chOff x="3052932" y="2641078"/>
              <a:chExt cx="616189" cy="616674"/>
            </a:xfrm>
          </p:grpSpPr>
          <p:sp>
            <p:nvSpPr>
              <p:cNvPr id="5426" name="Google Shape;5426;p19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9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9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9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30" name="Shape 5430"/>
        <p:cNvGrpSpPr/>
        <p:nvPr/>
      </p:nvGrpSpPr>
      <p:grpSpPr>
        <a:xfrm>
          <a:off x="0" y="0"/>
          <a:ext cx="0" cy="0"/>
          <a:chOff x="0" y="0"/>
          <a:chExt cx="0" cy="0"/>
        </a:xfrm>
      </p:grpSpPr>
      <p:pic>
        <p:nvPicPr>
          <p:cNvPr id="5431" name="Google Shape;5431;p19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432" name="Google Shape;5432;p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433" name="Google Shape;5433;p192"/>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34" name="Google Shape;5434;p192"/>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5" name="Google Shape;5435;p192"/>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6" name="Google Shape;5436;p192"/>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7" name="Google Shape;5437;p192"/>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38" name="Google Shape;5438;p192"/>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39" name="Google Shape;5439;p192"/>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40" name="Google Shape;5440;p192"/>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441" name="Google Shape;5441;p192"/>
          <p:cNvGrpSpPr/>
          <p:nvPr/>
        </p:nvGrpSpPr>
        <p:grpSpPr>
          <a:xfrm>
            <a:off x="-433710" y="2094186"/>
            <a:ext cx="9850940" cy="3160793"/>
            <a:chOff x="-433710" y="2094186"/>
            <a:chExt cx="9850940" cy="3160793"/>
          </a:xfrm>
        </p:grpSpPr>
        <p:grpSp>
          <p:nvGrpSpPr>
            <p:cNvPr id="5442" name="Google Shape;5442;p192"/>
            <p:cNvGrpSpPr/>
            <p:nvPr/>
          </p:nvGrpSpPr>
          <p:grpSpPr>
            <a:xfrm flipH="1">
              <a:off x="41255" y="2607591"/>
              <a:ext cx="590810" cy="808075"/>
              <a:chOff x="3039785" y="4130220"/>
              <a:chExt cx="476998" cy="652410"/>
            </a:xfrm>
          </p:grpSpPr>
          <p:sp>
            <p:nvSpPr>
              <p:cNvPr id="5443" name="Google Shape;5443;p192"/>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92"/>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92"/>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92"/>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92"/>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92"/>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92"/>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192"/>
            <p:cNvGrpSpPr/>
            <p:nvPr/>
          </p:nvGrpSpPr>
          <p:grpSpPr>
            <a:xfrm flipH="1">
              <a:off x="366631" y="3623118"/>
              <a:ext cx="350074" cy="116600"/>
              <a:chOff x="5661878" y="3821883"/>
              <a:chExt cx="678174" cy="225882"/>
            </a:xfrm>
          </p:grpSpPr>
          <p:sp>
            <p:nvSpPr>
              <p:cNvPr id="5451" name="Google Shape;5451;p192"/>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92"/>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92"/>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4" name="Google Shape;5454;p192"/>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192"/>
            <p:cNvGrpSpPr/>
            <p:nvPr/>
          </p:nvGrpSpPr>
          <p:grpSpPr>
            <a:xfrm flipH="1">
              <a:off x="8572451" y="4023874"/>
              <a:ext cx="844779" cy="367245"/>
              <a:chOff x="1624187" y="402335"/>
              <a:chExt cx="1210805" cy="526366"/>
            </a:xfrm>
          </p:grpSpPr>
          <p:sp>
            <p:nvSpPr>
              <p:cNvPr id="5456" name="Google Shape;5456;p19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9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9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9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192"/>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92"/>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92"/>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463" name="Shape 5463"/>
        <p:cNvGrpSpPr/>
        <p:nvPr/>
      </p:nvGrpSpPr>
      <p:grpSpPr>
        <a:xfrm>
          <a:off x="0" y="0"/>
          <a:ext cx="0" cy="0"/>
          <a:chOff x="0" y="0"/>
          <a:chExt cx="0" cy="0"/>
        </a:xfrm>
      </p:grpSpPr>
      <p:pic>
        <p:nvPicPr>
          <p:cNvPr id="5464" name="Google Shape;5464;p19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465" name="Google Shape;5465;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66" name="Google Shape;5466;p193"/>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7" name="Google Shape;5467;p193"/>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8" name="Google Shape;5468;p193"/>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69" name="Google Shape;5469;p193"/>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0" name="Google Shape;5470;p193"/>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1" name="Google Shape;5471;p193"/>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472" name="Google Shape;5472;p193"/>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3" name="Google Shape;5473;p193"/>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4" name="Google Shape;5474;p193"/>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5" name="Google Shape;5475;p193"/>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6" name="Google Shape;5476;p193"/>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477" name="Google Shape;5477;p193"/>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478" name="Google Shape;5478;p193"/>
          <p:cNvGrpSpPr/>
          <p:nvPr/>
        </p:nvGrpSpPr>
        <p:grpSpPr>
          <a:xfrm>
            <a:off x="354217" y="-200679"/>
            <a:ext cx="8666953" cy="5193041"/>
            <a:chOff x="354217" y="-200679"/>
            <a:chExt cx="8666953" cy="5193041"/>
          </a:xfrm>
        </p:grpSpPr>
        <p:grpSp>
          <p:nvGrpSpPr>
            <p:cNvPr id="5479" name="Google Shape;5479;p193"/>
            <p:cNvGrpSpPr/>
            <p:nvPr/>
          </p:nvGrpSpPr>
          <p:grpSpPr>
            <a:xfrm flipH="1">
              <a:off x="8373487" y="4200790"/>
              <a:ext cx="647682" cy="791550"/>
              <a:chOff x="1594761" y="1818992"/>
              <a:chExt cx="513219" cy="627218"/>
            </a:xfrm>
          </p:grpSpPr>
          <p:sp>
            <p:nvSpPr>
              <p:cNvPr id="5480" name="Google Shape;5480;p19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9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9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9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9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9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9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9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9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193"/>
            <p:cNvGrpSpPr/>
            <p:nvPr/>
          </p:nvGrpSpPr>
          <p:grpSpPr>
            <a:xfrm flipH="1" rot="-2700000">
              <a:off x="7768769" y="4771520"/>
              <a:ext cx="182912" cy="182969"/>
              <a:chOff x="3052932" y="2641078"/>
              <a:chExt cx="616189" cy="616674"/>
            </a:xfrm>
          </p:grpSpPr>
          <p:sp>
            <p:nvSpPr>
              <p:cNvPr id="5490" name="Google Shape;5490;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193"/>
            <p:cNvGrpSpPr/>
            <p:nvPr/>
          </p:nvGrpSpPr>
          <p:grpSpPr>
            <a:xfrm flipH="1">
              <a:off x="382032" y="77421"/>
              <a:ext cx="503917" cy="503917"/>
              <a:chOff x="320471" y="3391693"/>
              <a:chExt cx="615660" cy="615660"/>
            </a:xfrm>
          </p:grpSpPr>
          <p:sp>
            <p:nvSpPr>
              <p:cNvPr id="5495" name="Google Shape;5495;p19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9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9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9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9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9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9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193"/>
            <p:cNvGrpSpPr/>
            <p:nvPr/>
          </p:nvGrpSpPr>
          <p:grpSpPr>
            <a:xfrm flipH="1" rot="-2700000">
              <a:off x="419944" y="905645"/>
              <a:ext cx="182912" cy="182969"/>
              <a:chOff x="3052932" y="2641078"/>
              <a:chExt cx="616189" cy="616674"/>
            </a:xfrm>
          </p:grpSpPr>
          <p:sp>
            <p:nvSpPr>
              <p:cNvPr id="5503" name="Google Shape;5503;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193"/>
            <p:cNvGrpSpPr/>
            <p:nvPr/>
          </p:nvGrpSpPr>
          <p:grpSpPr>
            <a:xfrm flipH="1" rot="-2700000">
              <a:off x="1226444" y="279920"/>
              <a:ext cx="182912" cy="182969"/>
              <a:chOff x="3052932" y="2641078"/>
              <a:chExt cx="616189" cy="616674"/>
            </a:xfrm>
          </p:grpSpPr>
          <p:sp>
            <p:nvSpPr>
              <p:cNvPr id="5508" name="Google Shape;5508;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193"/>
            <p:cNvGrpSpPr/>
            <p:nvPr/>
          </p:nvGrpSpPr>
          <p:grpSpPr>
            <a:xfrm flipH="1">
              <a:off x="8405282" y="-200679"/>
              <a:ext cx="503917" cy="503917"/>
              <a:chOff x="320471" y="3391693"/>
              <a:chExt cx="615660" cy="615660"/>
            </a:xfrm>
          </p:grpSpPr>
          <p:sp>
            <p:nvSpPr>
              <p:cNvPr id="5513" name="Google Shape;5513;p19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9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9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9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9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9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9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193"/>
            <p:cNvGrpSpPr/>
            <p:nvPr/>
          </p:nvGrpSpPr>
          <p:grpSpPr>
            <a:xfrm flipH="1" rot="-2700000">
              <a:off x="392119" y="4305470"/>
              <a:ext cx="182912" cy="182969"/>
              <a:chOff x="3052932" y="2641078"/>
              <a:chExt cx="616189" cy="616674"/>
            </a:xfrm>
          </p:grpSpPr>
          <p:sp>
            <p:nvSpPr>
              <p:cNvPr id="5521" name="Google Shape;5521;p19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9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9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9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525" name="Shape 5525"/>
        <p:cNvGrpSpPr/>
        <p:nvPr/>
      </p:nvGrpSpPr>
      <p:grpSpPr>
        <a:xfrm>
          <a:off x="0" y="0"/>
          <a:ext cx="0" cy="0"/>
          <a:chOff x="0" y="0"/>
          <a:chExt cx="0" cy="0"/>
        </a:xfrm>
      </p:grpSpPr>
      <p:pic>
        <p:nvPicPr>
          <p:cNvPr id="5526" name="Google Shape;5526;p194"/>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5527" name="Google Shape;5527;p194"/>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28" name="Google Shape;5528;p194"/>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29" name="Google Shape;5529;p194"/>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5530" name="Google Shape;5530;p194"/>
          <p:cNvGrpSpPr/>
          <p:nvPr/>
        </p:nvGrpSpPr>
        <p:grpSpPr>
          <a:xfrm>
            <a:off x="-544874" y="120146"/>
            <a:ext cx="9918584" cy="5227864"/>
            <a:chOff x="-544874" y="120146"/>
            <a:chExt cx="9918584" cy="5227864"/>
          </a:xfrm>
        </p:grpSpPr>
        <p:grpSp>
          <p:nvGrpSpPr>
            <p:cNvPr id="5531" name="Google Shape;5531;p194"/>
            <p:cNvGrpSpPr/>
            <p:nvPr/>
          </p:nvGrpSpPr>
          <p:grpSpPr>
            <a:xfrm flipH="1" rot="-2700000">
              <a:off x="8667329" y="4111995"/>
              <a:ext cx="182912" cy="182969"/>
              <a:chOff x="3052932" y="2641078"/>
              <a:chExt cx="616189" cy="616674"/>
            </a:xfrm>
          </p:grpSpPr>
          <p:sp>
            <p:nvSpPr>
              <p:cNvPr id="5532" name="Google Shape;5532;p1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194"/>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194"/>
            <p:cNvGrpSpPr/>
            <p:nvPr/>
          </p:nvGrpSpPr>
          <p:grpSpPr>
            <a:xfrm flipH="1">
              <a:off x="-544874" y="3356239"/>
              <a:ext cx="1090011" cy="316808"/>
              <a:chOff x="1689834" y="1191289"/>
              <a:chExt cx="1090011" cy="316808"/>
            </a:xfrm>
          </p:grpSpPr>
          <p:sp>
            <p:nvSpPr>
              <p:cNvPr id="5538" name="Google Shape;5538;p19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9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9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94"/>
            <p:cNvGrpSpPr/>
            <p:nvPr/>
          </p:nvGrpSpPr>
          <p:grpSpPr>
            <a:xfrm flipH="1">
              <a:off x="1090542" y="234538"/>
              <a:ext cx="978694" cy="425409"/>
              <a:chOff x="1624187" y="402335"/>
              <a:chExt cx="1210805" cy="526366"/>
            </a:xfrm>
          </p:grpSpPr>
          <p:sp>
            <p:nvSpPr>
              <p:cNvPr id="5542" name="Google Shape;5542;p19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9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9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9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194"/>
            <p:cNvGrpSpPr/>
            <p:nvPr/>
          </p:nvGrpSpPr>
          <p:grpSpPr>
            <a:xfrm flipH="1" rot="-2700000">
              <a:off x="1279079" y="4792145"/>
              <a:ext cx="182912" cy="182969"/>
              <a:chOff x="3052932" y="2641078"/>
              <a:chExt cx="616189" cy="616674"/>
            </a:xfrm>
          </p:grpSpPr>
          <p:sp>
            <p:nvSpPr>
              <p:cNvPr id="5547" name="Google Shape;5547;p1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194"/>
            <p:cNvGrpSpPr/>
            <p:nvPr/>
          </p:nvGrpSpPr>
          <p:grpSpPr>
            <a:xfrm flipH="1" rot="-5400000">
              <a:off x="8653000" y="1169573"/>
              <a:ext cx="616127" cy="825294"/>
              <a:chOff x="409235" y="4100794"/>
              <a:chExt cx="509028" cy="681836"/>
            </a:xfrm>
          </p:grpSpPr>
          <p:sp>
            <p:nvSpPr>
              <p:cNvPr id="5552" name="Google Shape;5552;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194"/>
            <p:cNvGrpSpPr/>
            <p:nvPr/>
          </p:nvGrpSpPr>
          <p:grpSpPr>
            <a:xfrm flipH="1">
              <a:off x="207345" y="491866"/>
              <a:ext cx="552091" cy="739519"/>
              <a:chOff x="409235" y="4100794"/>
              <a:chExt cx="509028" cy="681836"/>
            </a:xfrm>
          </p:grpSpPr>
          <p:sp>
            <p:nvSpPr>
              <p:cNvPr id="5555" name="Google Shape;5555;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194"/>
            <p:cNvGrpSpPr/>
            <p:nvPr/>
          </p:nvGrpSpPr>
          <p:grpSpPr>
            <a:xfrm>
              <a:off x="208786" y="3931759"/>
              <a:ext cx="694080" cy="949321"/>
              <a:chOff x="3039785" y="4130220"/>
              <a:chExt cx="476998" cy="652410"/>
            </a:xfrm>
          </p:grpSpPr>
          <p:sp>
            <p:nvSpPr>
              <p:cNvPr id="5558" name="Google Shape;5558;p194"/>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94"/>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94"/>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94"/>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94"/>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94"/>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94"/>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194"/>
            <p:cNvGrpSpPr/>
            <p:nvPr/>
          </p:nvGrpSpPr>
          <p:grpSpPr>
            <a:xfrm>
              <a:off x="8716630" y="120146"/>
              <a:ext cx="258725" cy="258927"/>
              <a:chOff x="1673025" y="3369590"/>
              <a:chExt cx="677645" cy="678174"/>
            </a:xfrm>
          </p:grpSpPr>
          <p:sp>
            <p:nvSpPr>
              <p:cNvPr id="5566" name="Google Shape;5566;p19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9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9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9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9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9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194"/>
            <p:cNvGrpSpPr/>
            <p:nvPr/>
          </p:nvGrpSpPr>
          <p:grpSpPr>
            <a:xfrm flipH="1">
              <a:off x="8152858" y="4608491"/>
              <a:ext cx="552091" cy="739519"/>
              <a:chOff x="409235" y="4100794"/>
              <a:chExt cx="509028" cy="681836"/>
            </a:xfrm>
          </p:grpSpPr>
          <p:sp>
            <p:nvSpPr>
              <p:cNvPr id="5573" name="Google Shape;5573;p194"/>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94"/>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575" name="Shape 5575"/>
        <p:cNvGrpSpPr/>
        <p:nvPr/>
      </p:nvGrpSpPr>
      <p:grpSpPr>
        <a:xfrm>
          <a:off x="0" y="0"/>
          <a:ext cx="0" cy="0"/>
          <a:chOff x="0" y="0"/>
          <a:chExt cx="0" cy="0"/>
        </a:xfrm>
      </p:grpSpPr>
      <p:pic>
        <p:nvPicPr>
          <p:cNvPr id="5576" name="Google Shape;5576;p19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5577" name="Google Shape;5577;p195"/>
          <p:cNvGrpSpPr/>
          <p:nvPr/>
        </p:nvGrpSpPr>
        <p:grpSpPr>
          <a:xfrm>
            <a:off x="201817" y="-200679"/>
            <a:ext cx="8595353" cy="5193018"/>
            <a:chOff x="201817" y="-200679"/>
            <a:chExt cx="8595353" cy="5193018"/>
          </a:xfrm>
        </p:grpSpPr>
        <p:grpSp>
          <p:nvGrpSpPr>
            <p:cNvPr id="5578" name="Google Shape;5578;p195"/>
            <p:cNvGrpSpPr/>
            <p:nvPr/>
          </p:nvGrpSpPr>
          <p:grpSpPr>
            <a:xfrm flipH="1">
              <a:off x="8437167" y="4920072"/>
              <a:ext cx="360003" cy="72268"/>
              <a:chOff x="1651496" y="2388946"/>
              <a:chExt cx="285264" cy="57265"/>
            </a:xfrm>
          </p:grpSpPr>
          <p:sp>
            <p:nvSpPr>
              <p:cNvPr id="5579" name="Google Shape;5579;p19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9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195"/>
            <p:cNvGrpSpPr/>
            <p:nvPr/>
          </p:nvGrpSpPr>
          <p:grpSpPr>
            <a:xfrm flipH="1" rot="-2700000">
              <a:off x="8525719" y="4646370"/>
              <a:ext cx="182912" cy="182969"/>
              <a:chOff x="3052932" y="2641078"/>
              <a:chExt cx="616189" cy="616674"/>
            </a:xfrm>
          </p:grpSpPr>
          <p:sp>
            <p:nvSpPr>
              <p:cNvPr id="5582" name="Google Shape;5582;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195"/>
            <p:cNvGrpSpPr/>
            <p:nvPr/>
          </p:nvGrpSpPr>
          <p:grpSpPr>
            <a:xfrm flipH="1">
              <a:off x="229632" y="77421"/>
              <a:ext cx="503917" cy="503917"/>
              <a:chOff x="320471" y="3391693"/>
              <a:chExt cx="615660" cy="615660"/>
            </a:xfrm>
          </p:grpSpPr>
          <p:sp>
            <p:nvSpPr>
              <p:cNvPr id="5587" name="Google Shape;5587;p19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9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9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9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9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9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9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195"/>
            <p:cNvGrpSpPr/>
            <p:nvPr/>
          </p:nvGrpSpPr>
          <p:grpSpPr>
            <a:xfrm flipH="1" rot="-2700000">
              <a:off x="267544" y="905645"/>
              <a:ext cx="182912" cy="182969"/>
              <a:chOff x="3052932" y="2641078"/>
              <a:chExt cx="616189" cy="616674"/>
            </a:xfrm>
          </p:grpSpPr>
          <p:sp>
            <p:nvSpPr>
              <p:cNvPr id="5595" name="Google Shape;5595;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195"/>
            <p:cNvGrpSpPr/>
            <p:nvPr/>
          </p:nvGrpSpPr>
          <p:grpSpPr>
            <a:xfrm flipH="1" rot="-2700000">
              <a:off x="1074044" y="279920"/>
              <a:ext cx="182912" cy="182969"/>
              <a:chOff x="3052932" y="2641078"/>
              <a:chExt cx="616189" cy="616674"/>
            </a:xfrm>
          </p:grpSpPr>
          <p:sp>
            <p:nvSpPr>
              <p:cNvPr id="5600" name="Google Shape;5600;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95"/>
            <p:cNvGrpSpPr/>
            <p:nvPr/>
          </p:nvGrpSpPr>
          <p:grpSpPr>
            <a:xfrm flipH="1">
              <a:off x="8252882" y="-200679"/>
              <a:ext cx="503917" cy="503917"/>
              <a:chOff x="320471" y="3391693"/>
              <a:chExt cx="615660" cy="615660"/>
            </a:xfrm>
          </p:grpSpPr>
          <p:sp>
            <p:nvSpPr>
              <p:cNvPr id="5605" name="Google Shape;5605;p19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9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9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9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9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9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9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195"/>
            <p:cNvGrpSpPr/>
            <p:nvPr/>
          </p:nvGrpSpPr>
          <p:grpSpPr>
            <a:xfrm flipH="1" rot="-2700000">
              <a:off x="239719" y="4305470"/>
              <a:ext cx="182912" cy="182969"/>
              <a:chOff x="3052932" y="2641078"/>
              <a:chExt cx="616189" cy="616674"/>
            </a:xfrm>
          </p:grpSpPr>
          <p:sp>
            <p:nvSpPr>
              <p:cNvPr id="5613" name="Google Shape;5613;p19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9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9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9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617" name="Shape 5617"/>
        <p:cNvGrpSpPr/>
        <p:nvPr/>
      </p:nvGrpSpPr>
      <p:grpSpPr>
        <a:xfrm>
          <a:off x="0" y="0"/>
          <a:ext cx="0" cy="0"/>
          <a:chOff x="0" y="0"/>
          <a:chExt cx="0" cy="0"/>
        </a:xfrm>
      </p:grpSpPr>
      <p:pic>
        <p:nvPicPr>
          <p:cNvPr id="5618" name="Google Shape;5618;p19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5619" name="Google Shape;5619;p196"/>
          <p:cNvGrpSpPr/>
          <p:nvPr/>
        </p:nvGrpSpPr>
        <p:grpSpPr>
          <a:xfrm>
            <a:off x="201817" y="-200679"/>
            <a:ext cx="8666953" cy="5193041"/>
            <a:chOff x="201817" y="-200679"/>
            <a:chExt cx="8666953" cy="5193041"/>
          </a:xfrm>
        </p:grpSpPr>
        <p:grpSp>
          <p:nvGrpSpPr>
            <p:cNvPr id="5620" name="Google Shape;5620;p196"/>
            <p:cNvGrpSpPr/>
            <p:nvPr/>
          </p:nvGrpSpPr>
          <p:grpSpPr>
            <a:xfrm>
              <a:off x="201817" y="4200790"/>
              <a:ext cx="647682" cy="791550"/>
              <a:chOff x="1594761" y="1818992"/>
              <a:chExt cx="513219" cy="627218"/>
            </a:xfrm>
          </p:grpSpPr>
          <p:sp>
            <p:nvSpPr>
              <p:cNvPr id="5621" name="Google Shape;5621;p19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9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9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9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9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9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9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9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9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96"/>
            <p:cNvGrpSpPr/>
            <p:nvPr/>
          </p:nvGrpSpPr>
          <p:grpSpPr>
            <a:xfrm rot="2700000">
              <a:off x="1271305" y="4771520"/>
              <a:ext cx="182912" cy="182969"/>
              <a:chOff x="3052932" y="2641078"/>
              <a:chExt cx="616189" cy="616674"/>
            </a:xfrm>
          </p:grpSpPr>
          <p:sp>
            <p:nvSpPr>
              <p:cNvPr id="5631" name="Google Shape;5631;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196"/>
            <p:cNvGrpSpPr/>
            <p:nvPr/>
          </p:nvGrpSpPr>
          <p:grpSpPr>
            <a:xfrm>
              <a:off x="8337036" y="77421"/>
              <a:ext cx="503917" cy="503917"/>
              <a:chOff x="320471" y="3391693"/>
              <a:chExt cx="615660" cy="615660"/>
            </a:xfrm>
          </p:grpSpPr>
          <p:sp>
            <p:nvSpPr>
              <p:cNvPr id="5636" name="Google Shape;5636;p19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9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9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9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9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9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9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196"/>
            <p:cNvGrpSpPr/>
            <p:nvPr/>
          </p:nvGrpSpPr>
          <p:grpSpPr>
            <a:xfrm rot="2700000">
              <a:off x="8620130" y="905645"/>
              <a:ext cx="182912" cy="182969"/>
              <a:chOff x="3052932" y="2641078"/>
              <a:chExt cx="616189" cy="616674"/>
            </a:xfrm>
          </p:grpSpPr>
          <p:sp>
            <p:nvSpPr>
              <p:cNvPr id="5644" name="Google Shape;5644;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96"/>
            <p:cNvGrpSpPr/>
            <p:nvPr/>
          </p:nvGrpSpPr>
          <p:grpSpPr>
            <a:xfrm rot="2700000">
              <a:off x="7813630" y="279920"/>
              <a:ext cx="182912" cy="182969"/>
              <a:chOff x="3052932" y="2641078"/>
              <a:chExt cx="616189" cy="616674"/>
            </a:xfrm>
          </p:grpSpPr>
          <p:sp>
            <p:nvSpPr>
              <p:cNvPr id="5649" name="Google Shape;5649;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196"/>
            <p:cNvGrpSpPr/>
            <p:nvPr/>
          </p:nvGrpSpPr>
          <p:grpSpPr>
            <a:xfrm>
              <a:off x="313786" y="-200679"/>
              <a:ext cx="503917" cy="503917"/>
              <a:chOff x="320471" y="3391693"/>
              <a:chExt cx="615660" cy="615660"/>
            </a:xfrm>
          </p:grpSpPr>
          <p:sp>
            <p:nvSpPr>
              <p:cNvPr id="5654" name="Google Shape;5654;p19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9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9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9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9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9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9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196"/>
            <p:cNvGrpSpPr/>
            <p:nvPr/>
          </p:nvGrpSpPr>
          <p:grpSpPr>
            <a:xfrm rot="2700000">
              <a:off x="8647955" y="4305470"/>
              <a:ext cx="182912" cy="182969"/>
              <a:chOff x="3052932" y="2641078"/>
              <a:chExt cx="616189" cy="616674"/>
            </a:xfrm>
          </p:grpSpPr>
          <p:sp>
            <p:nvSpPr>
              <p:cNvPr id="5662" name="Google Shape;5662;p19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9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9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9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69" name="Shape 5669"/>
        <p:cNvGrpSpPr/>
        <p:nvPr/>
      </p:nvGrpSpPr>
      <p:grpSpPr>
        <a:xfrm>
          <a:off x="0" y="0"/>
          <a:ext cx="0" cy="0"/>
          <a:chOff x="0" y="0"/>
          <a:chExt cx="0" cy="0"/>
        </a:xfrm>
      </p:grpSpPr>
      <p:pic>
        <p:nvPicPr>
          <p:cNvPr id="5670" name="Google Shape;5670;p19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671" name="Google Shape;5671;p198"/>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672" name="Google Shape;5672;p198"/>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73" name="Google Shape;5673;p198"/>
          <p:cNvGrpSpPr/>
          <p:nvPr/>
        </p:nvGrpSpPr>
        <p:grpSpPr>
          <a:xfrm>
            <a:off x="-160524" y="242913"/>
            <a:ext cx="9353869" cy="4900579"/>
            <a:chOff x="-160524" y="242913"/>
            <a:chExt cx="9353869" cy="4900579"/>
          </a:xfrm>
        </p:grpSpPr>
        <p:grpSp>
          <p:nvGrpSpPr>
            <p:cNvPr id="5674" name="Google Shape;5674;p198"/>
            <p:cNvGrpSpPr/>
            <p:nvPr/>
          </p:nvGrpSpPr>
          <p:grpSpPr>
            <a:xfrm rot="2700000">
              <a:off x="1417305" y="4792145"/>
              <a:ext cx="182912" cy="182969"/>
              <a:chOff x="3052932" y="2641078"/>
              <a:chExt cx="616189" cy="616674"/>
            </a:xfrm>
          </p:grpSpPr>
          <p:sp>
            <p:nvSpPr>
              <p:cNvPr id="5675" name="Google Shape;5675;p1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198"/>
            <p:cNvGrpSpPr/>
            <p:nvPr/>
          </p:nvGrpSpPr>
          <p:grpSpPr>
            <a:xfrm>
              <a:off x="8061701" y="280965"/>
              <a:ext cx="734380" cy="558925"/>
              <a:chOff x="3000389" y="360865"/>
              <a:chExt cx="734380" cy="558925"/>
            </a:xfrm>
          </p:grpSpPr>
          <p:sp>
            <p:nvSpPr>
              <p:cNvPr id="5680" name="Google Shape;5680;p19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9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9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198"/>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198"/>
            <p:cNvGrpSpPr/>
            <p:nvPr/>
          </p:nvGrpSpPr>
          <p:grpSpPr>
            <a:xfrm>
              <a:off x="8103334" y="1257914"/>
              <a:ext cx="1090011" cy="316808"/>
              <a:chOff x="1689834" y="1191289"/>
              <a:chExt cx="1090011" cy="316808"/>
            </a:xfrm>
          </p:grpSpPr>
          <p:sp>
            <p:nvSpPr>
              <p:cNvPr id="5685" name="Google Shape;5685;p19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9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9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198"/>
            <p:cNvGrpSpPr/>
            <p:nvPr/>
          </p:nvGrpSpPr>
          <p:grpSpPr>
            <a:xfrm>
              <a:off x="6712911" y="242913"/>
              <a:ext cx="978694" cy="425409"/>
              <a:chOff x="1624187" y="402335"/>
              <a:chExt cx="1210805" cy="526366"/>
            </a:xfrm>
          </p:grpSpPr>
          <p:sp>
            <p:nvSpPr>
              <p:cNvPr id="5689" name="Google Shape;5689;p19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9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9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9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198"/>
            <p:cNvGrpSpPr/>
            <p:nvPr/>
          </p:nvGrpSpPr>
          <p:grpSpPr>
            <a:xfrm>
              <a:off x="-160524" y="1257915"/>
              <a:ext cx="734380" cy="558925"/>
              <a:chOff x="3000389" y="360865"/>
              <a:chExt cx="734380" cy="558925"/>
            </a:xfrm>
          </p:grpSpPr>
          <p:sp>
            <p:nvSpPr>
              <p:cNvPr id="5694" name="Google Shape;5694;p19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9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9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198"/>
            <p:cNvGrpSpPr/>
            <p:nvPr/>
          </p:nvGrpSpPr>
          <p:grpSpPr>
            <a:xfrm>
              <a:off x="8024316" y="4122658"/>
              <a:ext cx="809129" cy="809129"/>
              <a:chOff x="1785966" y="4166970"/>
              <a:chExt cx="579439" cy="579439"/>
            </a:xfrm>
          </p:grpSpPr>
          <p:sp>
            <p:nvSpPr>
              <p:cNvPr id="5698" name="Google Shape;5698;p19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9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198"/>
            <p:cNvGrpSpPr/>
            <p:nvPr/>
          </p:nvGrpSpPr>
          <p:grpSpPr>
            <a:xfrm rot="2700000">
              <a:off x="7236605" y="4868620"/>
              <a:ext cx="182912" cy="182969"/>
              <a:chOff x="3052932" y="2641078"/>
              <a:chExt cx="616189" cy="616674"/>
            </a:xfrm>
          </p:grpSpPr>
          <p:sp>
            <p:nvSpPr>
              <p:cNvPr id="5701" name="Google Shape;5701;p1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198"/>
            <p:cNvGrpSpPr/>
            <p:nvPr/>
          </p:nvGrpSpPr>
          <p:grpSpPr>
            <a:xfrm>
              <a:off x="238509" y="3672991"/>
              <a:ext cx="390267" cy="390267"/>
              <a:chOff x="320471" y="3391693"/>
              <a:chExt cx="615660" cy="615660"/>
            </a:xfrm>
          </p:grpSpPr>
          <p:sp>
            <p:nvSpPr>
              <p:cNvPr id="5706" name="Google Shape;5706;p19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9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9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9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9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9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9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198"/>
            <p:cNvGrpSpPr/>
            <p:nvPr/>
          </p:nvGrpSpPr>
          <p:grpSpPr>
            <a:xfrm>
              <a:off x="460585" y="4461656"/>
              <a:ext cx="509028" cy="681836"/>
              <a:chOff x="409235" y="4100794"/>
              <a:chExt cx="509028" cy="681836"/>
            </a:xfrm>
          </p:grpSpPr>
          <p:sp>
            <p:nvSpPr>
              <p:cNvPr id="5714" name="Google Shape;5714;p198"/>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98"/>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16" name="Shape 5716"/>
        <p:cNvGrpSpPr/>
        <p:nvPr/>
      </p:nvGrpSpPr>
      <p:grpSpPr>
        <a:xfrm>
          <a:off x="0" y="0"/>
          <a:ext cx="0" cy="0"/>
          <a:chOff x="0" y="0"/>
          <a:chExt cx="0" cy="0"/>
        </a:xfrm>
      </p:grpSpPr>
      <p:pic>
        <p:nvPicPr>
          <p:cNvPr id="5717" name="Google Shape;5717;p19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18" name="Google Shape;5718;p199"/>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719" name="Google Shape;5719;p199"/>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5720" name="Google Shape;5720;p199"/>
          <p:cNvGrpSpPr/>
          <p:nvPr/>
        </p:nvGrpSpPr>
        <p:grpSpPr>
          <a:xfrm>
            <a:off x="-101606" y="225802"/>
            <a:ext cx="9723103" cy="4716794"/>
            <a:chOff x="-101606" y="225802"/>
            <a:chExt cx="9723103" cy="4716794"/>
          </a:xfrm>
        </p:grpSpPr>
        <p:pic>
          <p:nvPicPr>
            <p:cNvPr id="5721" name="Google Shape;5721;p199"/>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5722" name="Google Shape;5722;p199"/>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99"/>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99"/>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99"/>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99"/>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199"/>
            <p:cNvGrpSpPr/>
            <p:nvPr/>
          </p:nvGrpSpPr>
          <p:grpSpPr>
            <a:xfrm>
              <a:off x="448134" y="4561314"/>
              <a:ext cx="1090011" cy="316808"/>
              <a:chOff x="1689834" y="1191289"/>
              <a:chExt cx="1090011" cy="316808"/>
            </a:xfrm>
          </p:grpSpPr>
          <p:sp>
            <p:nvSpPr>
              <p:cNvPr id="5728" name="Google Shape;5728;p19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9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9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199"/>
            <p:cNvGrpSpPr/>
            <p:nvPr/>
          </p:nvGrpSpPr>
          <p:grpSpPr>
            <a:xfrm>
              <a:off x="8428854" y="567045"/>
              <a:ext cx="1192643" cy="518418"/>
              <a:chOff x="1624187" y="402335"/>
              <a:chExt cx="1210805" cy="526366"/>
            </a:xfrm>
          </p:grpSpPr>
          <p:sp>
            <p:nvSpPr>
              <p:cNvPr id="5732" name="Google Shape;5732;p19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9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9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9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199"/>
            <p:cNvGrpSpPr/>
            <p:nvPr/>
          </p:nvGrpSpPr>
          <p:grpSpPr>
            <a:xfrm rot="-2700000">
              <a:off x="8300189" y="4372203"/>
              <a:ext cx="472267" cy="472636"/>
              <a:chOff x="1673025" y="3369590"/>
              <a:chExt cx="677645" cy="678174"/>
            </a:xfrm>
          </p:grpSpPr>
          <p:sp>
            <p:nvSpPr>
              <p:cNvPr id="5737" name="Google Shape;5737;p19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9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9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9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9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9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pic>
        <p:nvPicPr>
          <p:cNvPr id="247" name="Google Shape;247;p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8" name="Google Shape;248;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9" name="Google Shape;249;p21"/>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43" name="Shape 5743"/>
        <p:cNvGrpSpPr/>
        <p:nvPr/>
      </p:nvGrpSpPr>
      <p:grpSpPr>
        <a:xfrm>
          <a:off x="0" y="0"/>
          <a:ext cx="0" cy="0"/>
          <a:chOff x="0" y="0"/>
          <a:chExt cx="0" cy="0"/>
        </a:xfrm>
      </p:grpSpPr>
      <p:pic>
        <p:nvPicPr>
          <p:cNvPr id="5744" name="Google Shape;5744;p20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45" name="Google Shape;5745;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746" name="Google Shape;5746;p200"/>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747" name="Google Shape;5747;p200"/>
          <p:cNvGrpSpPr/>
          <p:nvPr/>
        </p:nvGrpSpPr>
        <p:grpSpPr>
          <a:xfrm>
            <a:off x="-617241" y="-146016"/>
            <a:ext cx="9868415" cy="5422412"/>
            <a:chOff x="-617241" y="-146016"/>
            <a:chExt cx="9868415" cy="5422412"/>
          </a:xfrm>
        </p:grpSpPr>
        <p:grpSp>
          <p:nvGrpSpPr>
            <p:cNvPr id="5748" name="Google Shape;5748;p200"/>
            <p:cNvGrpSpPr/>
            <p:nvPr/>
          </p:nvGrpSpPr>
          <p:grpSpPr>
            <a:xfrm>
              <a:off x="8524648" y="405804"/>
              <a:ext cx="726527" cy="571013"/>
              <a:chOff x="293648" y="1097804"/>
              <a:chExt cx="726527" cy="571013"/>
            </a:xfrm>
          </p:grpSpPr>
          <p:sp>
            <p:nvSpPr>
              <p:cNvPr id="5749" name="Google Shape;5749;p200"/>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0" name="Google Shape;5750;p200"/>
              <p:cNvGrpSpPr/>
              <p:nvPr/>
            </p:nvGrpSpPr>
            <p:grpSpPr>
              <a:xfrm>
                <a:off x="293648" y="1097804"/>
                <a:ext cx="726527" cy="571013"/>
                <a:chOff x="293648" y="1097804"/>
                <a:chExt cx="726527" cy="571013"/>
              </a:xfrm>
            </p:grpSpPr>
            <p:sp>
              <p:nvSpPr>
                <p:cNvPr id="5751" name="Google Shape;5751;p200"/>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00"/>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00"/>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00"/>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200"/>
            <p:cNvGrpSpPr/>
            <p:nvPr/>
          </p:nvGrpSpPr>
          <p:grpSpPr>
            <a:xfrm>
              <a:off x="-617241" y="3631014"/>
              <a:ext cx="1090011" cy="316808"/>
              <a:chOff x="1689834" y="1191289"/>
              <a:chExt cx="1090011" cy="316808"/>
            </a:xfrm>
          </p:grpSpPr>
          <p:sp>
            <p:nvSpPr>
              <p:cNvPr id="5756" name="Google Shape;5756;p20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0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0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200"/>
            <p:cNvGrpSpPr/>
            <p:nvPr/>
          </p:nvGrpSpPr>
          <p:grpSpPr>
            <a:xfrm>
              <a:off x="66951" y="4211814"/>
              <a:ext cx="726501" cy="726559"/>
              <a:chOff x="1785966" y="4166970"/>
              <a:chExt cx="579439" cy="579439"/>
            </a:xfrm>
          </p:grpSpPr>
          <p:sp>
            <p:nvSpPr>
              <p:cNvPr id="5760" name="Google Shape;5760;p20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0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200"/>
            <p:cNvGrpSpPr/>
            <p:nvPr/>
          </p:nvGrpSpPr>
          <p:grpSpPr>
            <a:xfrm rot="10800000">
              <a:off x="8037365" y="-146016"/>
              <a:ext cx="539420" cy="359789"/>
              <a:chOff x="4479753" y="3369590"/>
              <a:chExt cx="678174" cy="452337"/>
            </a:xfrm>
          </p:grpSpPr>
          <p:sp>
            <p:nvSpPr>
              <p:cNvPr id="5763" name="Google Shape;5763;p200"/>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00"/>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00"/>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200"/>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00"/>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68" name="Shape 5768"/>
        <p:cNvGrpSpPr/>
        <p:nvPr/>
      </p:nvGrpSpPr>
      <p:grpSpPr>
        <a:xfrm>
          <a:off x="0" y="0"/>
          <a:ext cx="0" cy="0"/>
          <a:chOff x="0" y="0"/>
          <a:chExt cx="0" cy="0"/>
        </a:xfrm>
      </p:grpSpPr>
      <p:pic>
        <p:nvPicPr>
          <p:cNvPr id="5769" name="Google Shape;5769;p20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770" name="Google Shape;5770;p201"/>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771" name="Google Shape;5771;p201"/>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772" name="Google Shape;5772;p201"/>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3" name="Google Shape;5773;p201"/>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74" name="Google Shape;5774;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775" name="Google Shape;5775;p201"/>
          <p:cNvGrpSpPr/>
          <p:nvPr/>
        </p:nvGrpSpPr>
        <p:grpSpPr>
          <a:xfrm>
            <a:off x="150986" y="141746"/>
            <a:ext cx="8776942" cy="4826541"/>
            <a:chOff x="150986" y="141746"/>
            <a:chExt cx="8776942" cy="4826541"/>
          </a:xfrm>
        </p:grpSpPr>
        <p:grpSp>
          <p:nvGrpSpPr>
            <p:cNvPr id="5776" name="Google Shape;5776;p201"/>
            <p:cNvGrpSpPr/>
            <p:nvPr/>
          </p:nvGrpSpPr>
          <p:grpSpPr>
            <a:xfrm>
              <a:off x="150986" y="283034"/>
              <a:ext cx="503917" cy="503917"/>
              <a:chOff x="320471" y="3391693"/>
              <a:chExt cx="615660" cy="615660"/>
            </a:xfrm>
          </p:grpSpPr>
          <p:sp>
            <p:nvSpPr>
              <p:cNvPr id="5777" name="Google Shape;5777;p2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201"/>
            <p:cNvGrpSpPr/>
            <p:nvPr/>
          </p:nvGrpSpPr>
          <p:grpSpPr>
            <a:xfrm>
              <a:off x="8424011" y="4426734"/>
              <a:ext cx="503917" cy="503917"/>
              <a:chOff x="320471" y="3391693"/>
              <a:chExt cx="615660" cy="615660"/>
            </a:xfrm>
          </p:grpSpPr>
          <p:sp>
            <p:nvSpPr>
              <p:cNvPr id="5785" name="Google Shape;5785;p2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201"/>
            <p:cNvGrpSpPr/>
            <p:nvPr/>
          </p:nvGrpSpPr>
          <p:grpSpPr>
            <a:xfrm rot="2700000">
              <a:off x="263180" y="1180795"/>
              <a:ext cx="182912" cy="182969"/>
              <a:chOff x="3052932" y="2641078"/>
              <a:chExt cx="616189" cy="616674"/>
            </a:xfrm>
          </p:grpSpPr>
          <p:sp>
            <p:nvSpPr>
              <p:cNvPr id="5793" name="Google Shape;5793;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201"/>
            <p:cNvGrpSpPr/>
            <p:nvPr/>
          </p:nvGrpSpPr>
          <p:grpSpPr>
            <a:xfrm rot="2700000">
              <a:off x="1148680" y="179620"/>
              <a:ext cx="182912" cy="182969"/>
              <a:chOff x="3052932" y="2641078"/>
              <a:chExt cx="616189" cy="616674"/>
            </a:xfrm>
          </p:grpSpPr>
          <p:sp>
            <p:nvSpPr>
              <p:cNvPr id="5798" name="Google Shape;5798;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201"/>
            <p:cNvGrpSpPr/>
            <p:nvPr/>
          </p:nvGrpSpPr>
          <p:grpSpPr>
            <a:xfrm rot="2700000">
              <a:off x="8584505" y="3906195"/>
              <a:ext cx="182912" cy="182969"/>
              <a:chOff x="3052932" y="2641078"/>
              <a:chExt cx="616189" cy="616674"/>
            </a:xfrm>
          </p:grpSpPr>
          <p:sp>
            <p:nvSpPr>
              <p:cNvPr id="5803" name="Google Shape;5803;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201"/>
            <p:cNvGrpSpPr/>
            <p:nvPr/>
          </p:nvGrpSpPr>
          <p:grpSpPr>
            <a:xfrm rot="2700000">
              <a:off x="7847530" y="4747445"/>
              <a:ext cx="182912" cy="182969"/>
              <a:chOff x="3052932" y="2641078"/>
              <a:chExt cx="616189" cy="616674"/>
            </a:xfrm>
          </p:grpSpPr>
          <p:sp>
            <p:nvSpPr>
              <p:cNvPr id="5808" name="Google Shape;5808;p2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12" name="Shape 5812"/>
        <p:cNvGrpSpPr/>
        <p:nvPr/>
      </p:nvGrpSpPr>
      <p:grpSpPr>
        <a:xfrm>
          <a:off x="0" y="0"/>
          <a:ext cx="0" cy="0"/>
          <a:chOff x="0" y="0"/>
          <a:chExt cx="0" cy="0"/>
        </a:xfrm>
      </p:grpSpPr>
      <p:pic>
        <p:nvPicPr>
          <p:cNvPr id="5813" name="Google Shape;5813;p20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14" name="Google Shape;5814;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815" name="Google Shape;5815;p202"/>
          <p:cNvGrpSpPr/>
          <p:nvPr/>
        </p:nvGrpSpPr>
        <p:grpSpPr>
          <a:xfrm>
            <a:off x="-241250" y="-83102"/>
            <a:ext cx="9994042" cy="3172454"/>
            <a:chOff x="-241250" y="-83102"/>
            <a:chExt cx="9994042" cy="3172454"/>
          </a:xfrm>
        </p:grpSpPr>
        <p:sp>
          <p:nvSpPr>
            <p:cNvPr id="5816" name="Google Shape;5816;p202"/>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02"/>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02"/>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202"/>
            <p:cNvGrpSpPr/>
            <p:nvPr/>
          </p:nvGrpSpPr>
          <p:grpSpPr>
            <a:xfrm>
              <a:off x="8888386" y="2680616"/>
              <a:ext cx="408736" cy="408736"/>
              <a:chOff x="3052403" y="3369590"/>
              <a:chExt cx="678174" cy="678174"/>
            </a:xfrm>
          </p:grpSpPr>
          <p:sp>
            <p:nvSpPr>
              <p:cNvPr id="5820" name="Google Shape;5820;p202"/>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02"/>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02"/>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02"/>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02"/>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02"/>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202"/>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202"/>
            <p:cNvGrpSpPr/>
            <p:nvPr/>
          </p:nvGrpSpPr>
          <p:grpSpPr>
            <a:xfrm>
              <a:off x="8541987" y="611135"/>
              <a:ext cx="1210805" cy="526366"/>
              <a:chOff x="1624187" y="402335"/>
              <a:chExt cx="1210805" cy="526366"/>
            </a:xfrm>
          </p:grpSpPr>
          <p:sp>
            <p:nvSpPr>
              <p:cNvPr id="5828" name="Google Shape;5828;p20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0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0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0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2" name="Google Shape;5832;p202"/>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33" name="Shape 5833"/>
        <p:cNvGrpSpPr/>
        <p:nvPr/>
      </p:nvGrpSpPr>
      <p:grpSpPr>
        <a:xfrm>
          <a:off x="0" y="0"/>
          <a:ext cx="0" cy="0"/>
          <a:chOff x="0" y="0"/>
          <a:chExt cx="0" cy="0"/>
        </a:xfrm>
      </p:grpSpPr>
      <p:pic>
        <p:nvPicPr>
          <p:cNvPr id="5834" name="Google Shape;5834;p20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35" name="Google Shape;5835;p203"/>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836" name="Google Shape;5836;p203"/>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5837" name="Google Shape;5837;p203"/>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5838" name="Google Shape;5838;p203"/>
          <p:cNvGrpSpPr/>
          <p:nvPr/>
        </p:nvGrpSpPr>
        <p:grpSpPr>
          <a:xfrm>
            <a:off x="-160524" y="493213"/>
            <a:ext cx="9451203" cy="4458936"/>
            <a:chOff x="-160524" y="493213"/>
            <a:chExt cx="9451203" cy="4458936"/>
          </a:xfrm>
        </p:grpSpPr>
        <p:grpSp>
          <p:nvGrpSpPr>
            <p:cNvPr id="5839" name="Google Shape;5839;p203"/>
            <p:cNvGrpSpPr/>
            <p:nvPr/>
          </p:nvGrpSpPr>
          <p:grpSpPr>
            <a:xfrm>
              <a:off x="8311986" y="493213"/>
              <a:ext cx="978694" cy="425409"/>
              <a:chOff x="1624187" y="402335"/>
              <a:chExt cx="1210805" cy="526366"/>
            </a:xfrm>
          </p:grpSpPr>
          <p:sp>
            <p:nvSpPr>
              <p:cNvPr id="5840" name="Google Shape;5840;p20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0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0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0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203"/>
            <p:cNvGrpSpPr/>
            <p:nvPr/>
          </p:nvGrpSpPr>
          <p:grpSpPr>
            <a:xfrm>
              <a:off x="-160524" y="1257915"/>
              <a:ext cx="734380" cy="558925"/>
              <a:chOff x="3000389" y="360865"/>
              <a:chExt cx="734380" cy="558925"/>
            </a:xfrm>
          </p:grpSpPr>
          <p:sp>
            <p:nvSpPr>
              <p:cNvPr id="5845" name="Google Shape;5845;p20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0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0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203"/>
            <p:cNvGrpSpPr/>
            <p:nvPr/>
          </p:nvGrpSpPr>
          <p:grpSpPr>
            <a:xfrm rot="7199631">
              <a:off x="7897744" y="4735676"/>
              <a:ext cx="182919" cy="183010"/>
              <a:chOff x="3052932" y="2641078"/>
              <a:chExt cx="616189" cy="616674"/>
            </a:xfrm>
          </p:grpSpPr>
          <p:sp>
            <p:nvSpPr>
              <p:cNvPr id="5849" name="Google Shape;5849;p2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203"/>
            <p:cNvGrpSpPr/>
            <p:nvPr/>
          </p:nvGrpSpPr>
          <p:grpSpPr>
            <a:xfrm rot="7199631">
              <a:off x="8709873" y="3965383"/>
              <a:ext cx="182919" cy="183010"/>
              <a:chOff x="3052932" y="2641078"/>
              <a:chExt cx="616189" cy="616674"/>
            </a:xfrm>
          </p:grpSpPr>
          <p:sp>
            <p:nvSpPr>
              <p:cNvPr id="5854" name="Google Shape;5854;p2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203"/>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59" name="Shape 5859"/>
        <p:cNvGrpSpPr/>
        <p:nvPr/>
      </p:nvGrpSpPr>
      <p:grpSpPr>
        <a:xfrm>
          <a:off x="0" y="0"/>
          <a:ext cx="0" cy="0"/>
          <a:chOff x="0" y="0"/>
          <a:chExt cx="0" cy="0"/>
        </a:xfrm>
      </p:grpSpPr>
      <p:pic>
        <p:nvPicPr>
          <p:cNvPr id="5860" name="Google Shape;5860;p20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61" name="Google Shape;5861;p20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62" name="Shape 5862"/>
        <p:cNvGrpSpPr/>
        <p:nvPr/>
      </p:nvGrpSpPr>
      <p:grpSpPr>
        <a:xfrm>
          <a:off x="0" y="0"/>
          <a:ext cx="0" cy="0"/>
          <a:chOff x="0" y="0"/>
          <a:chExt cx="0" cy="0"/>
        </a:xfrm>
      </p:grpSpPr>
      <p:pic>
        <p:nvPicPr>
          <p:cNvPr id="5863" name="Google Shape;5863;p20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64" name="Google Shape;5864;p20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65" name="Google Shape;5865;p205"/>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66" name="Shape 5866"/>
        <p:cNvGrpSpPr/>
        <p:nvPr/>
      </p:nvGrpSpPr>
      <p:grpSpPr>
        <a:xfrm>
          <a:off x="0" y="0"/>
          <a:ext cx="0" cy="0"/>
          <a:chOff x="0" y="0"/>
          <a:chExt cx="0" cy="0"/>
        </a:xfrm>
      </p:grpSpPr>
      <p:sp>
        <p:nvSpPr>
          <p:cNvPr id="5867" name="Google Shape;5867;p206"/>
          <p:cNvSpPr/>
          <p:nvPr>
            <p:ph idx="2" type="pic"/>
          </p:nvPr>
        </p:nvSpPr>
        <p:spPr>
          <a:xfrm>
            <a:off x="0" y="0"/>
            <a:ext cx="9144000" cy="5142600"/>
          </a:xfrm>
          <a:prstGeom prst="rect">
            <a:avLst/>
          </a:prstGeom>
          <a:noFill/>
          <a:ln>
            <a:noFill/>
          </a:ln>
        </p:spPr>
      </p:sp>
      <p:sp>
        <p:nvSpPr>
          <p:cNvPr id="5868" name="Google Shape;5868;p206"/>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69" name="Shape 5869"/>
        <p:cNvGrpSpPr/>
        <p:nvPr/>
      </p:nvGrpSpPr>
      <p:grpSpPr>
        <a:xfrm>
          <a:off x="0" y="0"/>
          <a:ext cx="0" cy="0"/>
          <a:chOff x="0" y="0"/>
          <a:chExt cx="0" cy="0"/>
        </a:xfrm>
      </p:grpSpPr>
      <p:pic>
        <p:nvPicPr>
          <p:cNvPr id="5870" name="Google Shape;5870;p20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871" name="Google Shape;5871;p207"/>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72" name="Google Shape;5872;p207"/>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873" name="Google Shape;5873;p207"/>
          <p:cNvGrpSpPr/>
          <p:nvPr/>
        </p:nvGrpSpPr>
        <p:grpSpPr>
          <a:xfrm>
            <a:off x="-421431" y="130160"/>
            <a:ext cx="9456035" cy="5041628"/>
            <a:chOff x="-421431" y="130160"/>
            <a:chExt cx="9456035" cy="5041628"/>
          </a:xfrm>
        </p:grpSpPr>
        <p:pic>
          <p:nvPicPr>
            <p:cNvPr id="5874" name="Google Shape;5874;p207"/>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5875" name="Google Shape;5875;p207"/>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07"/>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07"/>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07"/>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207"/>
            <p:cNvGrpSpPr/>
            <p:nvPr/>
          </p:nvGrpSpPr>
          <p:grpSpPr>
            <a:xfrm flipH="1">
              <a:off x="7661920" y="4561314"/>
              <a:ext cx="1090011" cy="316808"/>
              <a:chOff x="1689834" y="1191289"/>
              <a:chExt cx="1090011" cy="316808"/>
            </a:xfrm>
          </p:grpSpPr>
          <p:sp>
            <p:nvSpPr>
              <p:cNvPr id="5880" name="Google Shape;5880;p20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0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0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207"/>
            <p:cNvGrpSpPr/>
            <p:nvPr/>
          </p:nvGrpSpPr>
          <p:grpSpPr>
            <a:xfrm flipH="1">
              <a:off x="-421431" y="567045"/>
              <a:ext cx="1192643" cy="518418"/>
              <a:chOff x="1624187" y="402335"/>
              <a:chExt cx="1210805" cy="526366"/>
            </a:xfrm>
          </p:grpSpPr>
          <p:sp>
            <p:nvSpPr>
              <p:cNvPr id="5884" name="Google Shape;5884;p20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0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0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0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207"/>
            <p:cNvGrpSpPr/>
            <p:nvPr/>
          </p:nvGrpSpPr>
          <p:grpSpPr>
            <a:xfrm flipH="1" rot="2700000">
              <a:off x="8290959" y="227916"/>
              <a:ext cx="472267" cy="472636"/>
              <a:chOff x="1673025" y="3369590"/>
              <a:chExt cx="677645" cy="678174"/>
            </a:xfrm>
          </p:grpSpPr>
          <p:sp>
            <p:nvSpPr>
              <p:cNvPr id="5889" name="Google Shape;5889;p20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0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0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0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0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0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207"/>
            <p:cNvGrpSpPr/>
            <p:nvPr/>
          </p:nvGrpSpPr>
          <p:grpSpPr>
            <a:xfrm>
              <a:off x="409235" y="4100794"/>
              <a:ext cx="509028" cy="681836"/>
              <a:chOff x="409235" y="4100794"/>
              <a:chExt cx="509028" cy="681836"/>
            </a:xfrm>
          </p:grpSpPr>
          <p:sp>
            <p:nvSpPr>
              <p:cNvPr id="5896" name="Google Shape;5896;p20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0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8" name="Google Shape;5898;p207"/>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07"/>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900" name="Shape 5900"/>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01" name="Shape 5901"/>
        <p:cNvGrpSpPr/>
        <p:nvPr/>
      </p:nvGrpSpPr>
      <p:grpSpPr>
        <a:xfrm>
          <a:off x="0" y="0"/>
          <a:ext cx="0" cy="0"/>
          <a:chOff x="0" y="0"/>
          <a:chExt cx="0" cy="0"/>
        </a:xfrm>
      </p:grpSpPr>
      <p:pic>
        <p:nvPicPr>
          <p:cNvPr id="5902" name="Google Shape;5902;p20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03" name="Google Shape;5903;p2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04" name="Google Shape;5904;p209"/>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5" name="Google Shape;5905;p209"/>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6" name="Google Shape;5906;p209"/>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7" name="Google Shape;5907;p209"/>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8" name="Google Shape;5908;p209"/>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09" name="Google Shape;5909;p209"/>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10" name="Google Shape;5910;p209"/>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1" name="Google Shape;5911;p209"/>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2" name="Google Shape;5912;p209"/>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3" name="Google Shape;5913;p209"/>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4" name="Google Shape;5914;p209"/>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915" name="Google Shape;5915;p209"/>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5916" name="Google Shape;5916;p209"/>
          <p:cNvGrpSpPr/>
          <p:nvPr/>
        </p:nvGrpSpPr>
        <p:grpSpPr>
          <a:xfrm>
            <a:off x="201817" y="-200679"/>
            <a:ext cx="8666953" cy="5193041"/>
            <a:chOff x="201817" y="-200679"/>
            <a:chExt cx="8666953" cy="5193041"/>
          </a:xfrm>
        </p:grpSpPr>
        <p:grpSp>
          <p:nvGrpSpPr>
            <p:cNvPr id="5917" name="Google Shape;5917;p209"/>
            <p:cNvGrpSpPr/>
            <p:nvPr/>
          </p:nvGrpSpPr>
          <p:grpSpPr>
            <a:xfrm>
              <a:off x="201817" y="4200790"/>
              <a:ext cx="647682" cy="791550"/>
              <a:chOff x="1594761" y="1818992"/>
              <a:chExt cx="513219" cy="627218"/>
            </a:xfrm>
          </p:grpSpPr>
          <p:sp>
            <p:nvSpPr>
              <p:cNvPr id="5918" name="Google Shape;5918;p20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0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0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0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0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0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0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0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0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209"/>
            <p:cNvGrpSpPr/>
            <p:nvPr/>
          </p:nvGrpSpPr>
          <p:grpSpPr>
            <a:xfrm rot="2700000">
              <a:off x="1271305" y="4771520"/>
              <a:ext cx="182912" cy="182969"/>
              <a:chOff x="3052932" y="2641078"/>
              <a:chExt cx="616189" cy="616674"/>
            </a:xfrm>
          </p:grpSpPr>
          <p:sp>
            <p:nvSpPr>
              <p:cNvPr id="5928" name="Google Shape;5928;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209"/>
            <p:cNvGrpSpPr/>
            <p:nvPr/>
          </p:nvGrpSpPr>
          <p:grpSpPr>
            <a:xfrm>
              <a:off x="8337036" y="77421"/>
              <a:ext cx="503917" cy="503917"/>
              <a:chOff x="320471" y="3391693"/>
              <a:chExt cx="615660" cy="615660"/>
            </a:xfrm>
          </p:grpSpPr>
          <p:sp>
            <p:nvSpPr>
              <p:cNvPr id="5933" name="Google Shape;5933;p2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209"/>
            <p:cNvGrpSpPr/>
            <p:nvPr/>
          </p:nvGrpSpPr>
          <p:grpSpPr>
            <a:xfrm rot="2700000">
              <a:off x="8620130" y="905645"/>
              <a:ext cx="182912" cy="182969"/>
              <a:chOff x="3052932" y="2641078"/>
              <a:chExt cx="616189" cy="616674"/>
            </a:xfrm>
          </p:grpSpPr>
          <p:sp>
            <p:nvSpPr>
              <p:cNvPr id="5941" name="Google Shape;5941;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209"/>
            <p:cNvGrpSpPr/>
            <p:nvPr/>
          </p:nvGrpSpPr>
          <p:grpSpPr>
            <a:xfrm rot="2700000">
              <a:off x="7813630" y="279920"/>
              <a:ext cx="182912" cy="182969"/>
              <a:chOff x="3052932" y="2641078"/>
              <a:chExt cx="616189" cy="616674"/>
            </a:xfrm>
          </p:grpSpPr>
          <p:sp>
            <p:nvSpPr>
              <p:cNvPr id="5946" name="Google Shape;5946;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209"/>
            <p:cNvGrpSpPr/>
            <p:nvPr/>
          </p:nvGrpSpPr>
          <p:grpSpPr>
            <a:xfrm>
              <a:off x="313786" y="-200679"/>
              <a:ext cx="503917" cy="503917"/>
              <a:chOff x="320471" y="3391693"/>
              <a:chExt cx="615660" cy="615660"/>
            </a:xfrm>
          </p:grpSpPr>
          <p:sp>
            <p:nvSpPr>
              <p:cNvPr id="5951" name="Google Shape;5951;p20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209"/>
            <p:cNvGrpSpPr/>
            <p:nvPr/>
          </p:nvGrpSpPr>
          <p:grpSpPr>
            <a:xfrm rot="2700000">
              <a:off x="8647955" y="4305470"/>
              <a:ext cx="182912" cy="182969"/>
              <a:chOff x="3052932" y="2641078"/>
              <a:chExt cx="616189" cy="616674"/>
            </a:xfrm>
          </p:grpSpPr>
          <p:sp>
            <p:nvSpPr>
              <p:cNvPr id="5959" name="Google Shape;5959;p20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22"/>
          <p:cNvSpPr/>
          <p:nvPr>
            <p:ph idx="2" type="pic"/>
          </p:nvPr>
        </p:nvSpPr>
        <p:spPr>
          <a:xfrm>
            <a:off x="0" y="0"/>
            <a:ext cx="9144000" cy="5142600"/>
          </a:xfrm>
          <a:prstGeom prst="rect">
            <a:avLst/>
          </a:prstGeom>
          <a:noFill/>
          <a:ln>
            <a:noFill/>
          </a:ln>
        </p:spPr>
      </p:sp>
      <p:sp>
        <p:nvSpPr>
          <p:cNvPr id="252" name="Google Shape;252;p22"/>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63" name="Shape 5963"/>
        <p:cNvGrpSpPr/>
        <p:nvPr/>
      </p:nvGrpSpPr>
      <p:grpSpPr>
        <a:xfrm>
          <a:off x="0" y="0"/>
          <a:ext cx="0" cy="0"/>
          <a:chOff x="0" y="0"/>
          <a:chExt cx="0" cy="0"/>
        </a:xfrm>
      </p:grpSpPr>
      <p:pic>
        <p:nvPicPr>
          <p:cNvPr id="5964" name="Google Shape;5964;p21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65" name="Google Shape;5965;p210"/>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5966" name="Google Shape;5966;p210"/>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67" name="Google Shape;5967;p210"/>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5968" name="Google Shape;5968;p210"/>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5969" name="Google Shape;5969;p210"/>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5970" name="Google Shape;5970;p210"/>
          <p:cNvGrpSpPr/>
          <p:nvPr/>
        </p:nvGrpSpPr>
        <p:grpSpPr>
          <a:xfrm flipH="1">
            <a:off x="5704581" y="212818"/>
            <a:ext cx="350074" cy="116600"/>
            <a:chOff x="5661878" y="3821883"/>
            <a:chExt cx="678174" cy="225882"/>
          </a:xfrm>
        </p:grpSpPr>
        <p:sp>
          <p:nvSpPr>
            <p:cNvPr id="5971" name="Google Shape;5971;p210"/>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10"/>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10"/>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210"/>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210"/>
          <p:cNvGrpSpPr/>
          <p:nvPr/>
        </p:nvGrpSpPr>
        <p:grpSpPr>
          <a:xfrm flipH="1">
            <a:off x="8572451" y="4023874"/>
            <a:ext cx="844779" cy="367245"/>
            <a:chOff x="1624187" y="402335"/>
            <a:chExt cx="1210805" cy="526366"/>
          </a:xfrm>
        </p:grpSpPr>
        <p:sp>
          <p:nvSpPr>
            <p:cNvPr id="5976" name="Google Shape;5976;p21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1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1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1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0" name="Google Shape;5980;p210"/>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10"/>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10"/>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983" name="Shape 5983"/>
        <p:cNvGrpSpPr/>
        <p:nvPr/>
      </p:nvGrpSpPr>
      <p:grpSpPr>
        <a:xfrm>
          <a:off x="0" y="0"/>
          <a:ext cx="0" cy="0"/>
          <a:chOff x="0" y="0"/>
          <a:chExt cx="0" cy="0"/>
        </a:xfrm>
      </p:grpSpPr>
      <p:pic>
        <p:nvPicPr>
          <p:cNvPr id="5984" name="Google Shape;5984;p21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985" name="Google Shape;5985;p2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5986" name="Google Shape;5986;p211"/>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5987" name="Google Shape;5987;p211"/>
          <p:cNvGrpSpPr/>
          <p:nvPr/>
        </p:nvGrpSpPr>
        <p:grpSpPr>
          <a:xfrm>
            <a:off x="7770504" y="3286571"/>
            <a:ext cx="1274350" cy="1628328"/>
            <a:chOff x="7770504" y="3286571"/>
            <a:chExt cx="1274350" cy="1628328"/>
          </a:xfrm>
        </p:grpSpPr>
        <p:grpSp>
          <p:nvGrpSpPr>
            <p:cNvPr id="5988" name="Google Shape;5988;p211"/>
            <p:cNvGrpSpPr/>
            <p:nvPr/>
          </p:nvGrpSpPr>
          <p:grpSpPr>
            <a:xfrm>
              <a:off x="8428889" y="3855779"/>
              <a:ext cx="615965" cy="752725"/>
              <a:chOff x="1594761" y="1818992"/>
              <a:chExt cx="513219" cy="627218"/>
            </a:xfrm>
          </p:grpSpPr>
          <p:sp>
            <p:nvSpPr>
              <p:cNvPr id="5989" name="Google Shape;5989;p21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211"/>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1"/>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6000" name="Shape 6000"/>
        <p:cNvGrpSpPr/>
        <p:nvPr/>
      </p:nvGrpSpPr>
      <p:grpSpPr>
        <a:xfrm>
          <a:off x="0" y="0"/>
          <a:ext cx="0" cy="0"/>
          <a:chOff x="0" y="0"/>
          <a:chExt cx="0" cy="0"/>
        </a:xfrm>
      </p:grpSpPr>
      <p:pic>
        <p:nvPicPr>
          <p:cNvPr id="6001" name="Google Shape;6001;p21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02" name="Google Shape;6002;p2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003" name="Google Shape;6003;p212"/>
          <p:cNvGrpSpPr/>
          <p:nvPr/>
        </p:nvGrpSpPr>
        <p:grpSpPr>
          <a:xfrm>
            <a:off x="-160533" y="-200679"/>
            <a:ext cx="9176041" cy="5152828"/>
            <a:chOff x="-160533" y="-200679"/>
            <a:chExt cx="9176041" cy="5152828"/>
          </a:xfrm>
        </p:grpSpPr>
        <p:grpSp>
          <p:nvGrpSpPr>
            <p:cNvPr id="6004" name="Google Shape;6004;p212"/>
            <p:cNvGrpSpPr/>
            <p:nvPr/>
          </p:nvGrpSpPr>
          <p:grpSpPr>
            <a:xfrm>
              <a:off x="-160524" y="1257915"/>
              <a:ext cx="734380" cy="558925"/>
              <a:chOff x="3000389" y="360865"/>
              <a:chExt cx="734380" cy="558925"/>
            </a:xfrm>
          </p:grpSpPr>
          <p:sp>
            <p:nvSpPr>
              <p:cNvPr id="6005" name="Google Shape;6005;p21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212"/>
            <p:cNvGrpSpPr/>
            <p:nvPr/>
          </p:nvGrpSpPr>
          <p:grpSpPr>
            <a:xfrm rot="7199631">
              <a:off x="7897744" y="4735676"/>
              <a:ext cx="182919" cy="183010"/>
              <a:chOff x="3052932" y="2641078"/>
              <a:chExt cx="616189" cy="616674"/>
            </a:xfrm>
          </p:grpSpPr>
          <p:sp>
            <p:nvSpPr>
              <p:cNvPr id="6009" name="Google Shape;6009;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212"/>
            <p:cNvGrpSpPr/>
            <p:nvPr/>
          </p:nvGrpSpPr>
          <p:grpSpPr>
            <a:xfrm rot="7199631">
              <a:off x="8709873" y="3965383"/>
              <a:ext cx="182919" cy="183010"/>
              <a:chOff x="3052932" y="2641078"/>
              <a:chExt cx="616189" cy="616674"/>
            </a:xfrm>
          </p:grpSpPr>
          <p:sp>
            <p:nvSpPr>
              <p:cNvPr id="6014" name="Google Shape;6014;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8" name="Google Shape;6018;p212"/>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212"/>
            <p:cNvGrpSpPr/>
            <p:nvPr/>
          </p:nvGrpSpPr>
          <p:grpSpPr>
            <a:xfrm flipH="1" rot="-2700000">
              <a:off x="267544" y="905645"/>
              <a:ext cx="182912" cy="182969"/>
              <a:chOff x="3052932" y="2641078"/>
              <a:chExt cx="616189" cy="616674"/>
            </a:xfrm>
          </p:grpSpPr>
          <p:sp>
            <p:nvSpPr>
              <p:cNvPr id="6020" name="Google Shape;6020;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212"/>
            <p:cNvGrpSpPr/>
            <p:nvPr/>
          </p:nvGrpSpPr>
          <p:grpSpPr>
            <a:xfrm flipH="1" rot="-2700000">
              <a:off x="526244" y="2047120"/>
              <a:ext cx="182912" cy="182969"/>
              <a:chOff x="3052932" y="2641078"/>
              <a:chExt cx="616189" cy="616674"/>
            </a:xfrm>
          </p:grpSpPr>
          <p:sp>
            <p:nvSpPr>
              <p:cNvPr id="6025" name="Google Shape;6025;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212"/>
            <p:cNvGrpSpPr/>
            <p:nvPr/>
          </p:nvGrpSpPr>
          <p:grpSpPr>
            <a:xfrm flipH="1">
              <a:off x="8252882" y="-200679"/>
              <a:ext cx="503917" cy="503917"/>
              <a:chOff x="320471" y="3391693"/>
              <a:chExt cx="615660" cy="615660"/>
            </a:xfrm>
          </p:grpSpPr>
          <p:sp>
            <p:nvSpPr>
              <p:cNvPr id="6030" name="Google Shape;6030;p21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212"/>
            <p:cNvGrpSpPr/>
            <p:nvPr/>
          </p:nvGrpSpPr>
          <p:grpSpPr>
            <a:xfrm flipH="1" rot="-2700000">
              <a:off x="-122631" y="2480270"/>
              <a:ext cx="182912" cy="182969"/>
              <a:chOff x="3052932" y="2641078"/>
              <a:chExt cx="616189" cy="616674"/>
            </a:xfrm>
          </p:grpSpPr>
          <p:sp>
            <p:nvSpPr>
              <p:cNvPr id="6038" name="Google Shape;6038;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212"/>
            <p:cNvGrpSpPr/>
            <p:nvPr/>
          </p:nvGrpSpPr>
          <p:grpSpPr>
            <a:xfrm flipH="1" rot="-2700000">
              <a:off x="8794694" y="646945"/>
              <a:ext cx="182912" cy="182969"/>
              <a:chOff x="3052932" y="2641078"/>
              <a:chExt cx="616189" cy="616674"/>
            </a:xfrm>
          </p:grpSpPr>
          <p:sp>
            <p:nvSpPr>
              <p:cNvPr id="6043" name="Google Shape;6043;p21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047" name="Shape 6047"/>
        <p:cNvGrpSpPr/>
        <p:nvPr/>
      </p:nvGrpSpPr>
      <p:grpSpPr>
        <a:xfrm>
          <a:off x="0" y="0"/>
          <a:ext cx="0" cy="0"/>
          <a:chOff x="0" y="0"/>
          <a:chExt cx="0" cy="0"/>
        </a:xfrm>
      </p:grpSpPr>
      <p:pic>
        <p:nvPicPr>
          <p:cNvPr id="6048" name="Google Shape;6048;p21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49" name="Google Shape;6049;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50" name="Google Shape;6050;p213"/>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51" name="Google Shape;6051;p213"/>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2" name="Google Shape;6052;p213"/>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3" name="Google Shape;6053;p213"/>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54" name="Google Shape;6054;p213"/>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55" name="Google Shape;6055;p213"/>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056" name="Google Shape;6056;p213"/>
          <p:cNvGrpSpPr/>
          <p:nvPr/>
        </p:nvGrpSpPr>
        <p:grpSpPr>
          <a:xfrm>
            <a:off x="-120162" y="-50349"/>
            <a:ext cx="9264167" cy="5118911"/>
            <a:chOff x="-120162" y="-50349"/>
            <a:chExt cx="9264167" cy="5118911"/>
          </a:xfrm>
        </p:grpSpPr>
        <p:grpSp>
          <p:nvGrpSpPr>
            <p:cNvPr id="6057" name="Google Shape;6057;p213"/>
            <p:cNvGrpSpPr/>
            <p:nvPr/>
          </p:nvGrpSpPr>
          <p:grpSpPr>
            <a:xfrm rot="10800000">
              <a:off x="182490" y="4564645"/>
              <a:ext cx="503917" cy="503917"/>
              <a:chOff x="320471" y="3391693"/>
              <a:chExt cx="615660" cy="615660"/>
            </a:xfrm>
          </p:grpSpPr>
          <p:sp>
            <p:nvSpPr>
              <p:cNvPr id="6058" name="Google Shape;6058;p21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213"/>
            <p:cNvGrpSpPr/>
            <p:nvPr/>
          </p:nvGrpSpPr>
          <p:grpSpPr>
            <a:xfrm rot="-8100000">
              <a:off x="220402" y="4057370"/>
              <a:ext cx="182912" cy="182969"/>
              <a:chOff x="3052932" y="2641078"/>
              <a:chExt cx="616189" cy="616674"/>
            </a:xfrm>
          </p:grpSpPr>
          <p:sp>
            <p:nvSpPr>
              <p:cNvPr id="6066" name="Google Shape;6066;p21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213"/>
            <p:cNvGrpSpPr/>
            <p:nvPr/>
          </p:nvGrpSpPr>
          <p:grpSpPr>
            <a:xfrm rot="-8100000">
              <a:off x="1026902" y="4683095"/>
              <a:ext cx="182912" cy="182969"/>
              <a:chOff x="3052932" y="2641078"/>
              <a:chExt cx="616189" cy="616674"/>
            </a:xfrm>
          </p:grpSpPr>
          <p:sp>
            <p:nvSpPr>
              <p:cNvPr id="6071" name="Google Shape;6071;p21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213"/>
            <p:cNvGrpSpPr/>
            <p:nvPr/>
          </p:nvGrpSpPr>
          <p:grpSpPr>
            <a:xfrm>
              <a:off x="8564566" y="502970"/>
              <a:ext cx="579439" cy="579439"/>
              <a:chOff x="1785966" y="4166970"/>
              <a:chExt cx="579439" cy="579439"/>
            </a:xfrm>
          </p:grpSpPr>
          <p:sp>
            <p:nvSpPr>
              <p:cNvPr id="6076" name="Google Shape;6076;p21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213"/>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3"/>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213"/>
            <p:cNvGrpSpPr/>
            <p:nvPr/>
          </p:nvGrpSpPr>
          <p:grpSpPr>
            <a:xfrm>
              <a:off x="-120162" y="3217149"/>
              <a:ext cx="224337" cy="112456"/>
              <a:chOff x="3585563" y="2029124"/>
              <a:chExt cx="224337" cy="112456"/>
            </a:xfrm>
          </p:grpSpPr>
          <p:sp>
            <p:nvSpPr>
              <p:cNvPr id="6081" name="Google Shape;6081;p213"/>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3"/>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6083" name="Shape 6083"/>
        <p:cNvGrpSpPr/>
        <p:nvPr/>
      </p:nvGrpSpPr>
      <p:grpSpPr>
        <a:xfrm>
          <a:off x="0" y="0"/>
          <a:ext cx="0" cy="0"/>
          <a:chOff x="0" y="0"/>
          <a:chExt cx="0" cy="0"/>
        </a:xfrm>
      </p:grpSpPr>
      <p:pic>
        <p:nvPicPr>
          <p:cNvPr id="6084" name="Google Shape;6084;p21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085" name="Google Shape;6085;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86" name="Google Shape;6086;p214"/>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087" name="Google Shape;6087;p214"/>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088" name="Google Shape;6088;p214"/>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089" name="Google Shape;6089;p214"/>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90" name="Google Shape;6090;p214"/>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091" name="Google Shape;6091;p214"/>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092" name="Google Shape;6092;p214"/>
          <p:cNvGrpSpPr/>
          <p:nvPr/>
        </p:nvGrpSpPr>
        <p:grpSpPr>
          <a:xfrm>
            <a:off x="201817" y="-200679"/>
            <a:ext cx="8595353" cy="5193018"/>
            <a:chOff x="201817" y="-200679"/>
            <a:chExt cx="8595353" cy="5193018"/>
          </a:xfrm>
        </p:grpSpPr>
        <p:grpSp>
          <p:nvGrpSpPr>
            <p:cNvPr id="6093" name="Google Shape;6093;p214"/>
            <p:cNvGrpSpPr/>
            <p:nvPr/>
          </p:nvGrpSpPr>
          <p:grpSpPr>
            <a:xfrm flipH="1">
              <a:off x="8437167" y="4920072"/>
              <a:ext cx="360003" cy="72268"/>
              <a:chOff x="1651496" y="2388946"/>
              <a:chExt cx="285264" cy="57265"/>
            </a:xfrm>
          </p:grpSpPr>
          <p:sp>
            <p:nvSpPr>
              <p:cNvPr id="6094" name="Google Shape;6094;p21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214"/>
            <p:cNvGrpSpPr/>
            <p:nvPr/>
          </p:nvGrpSpPr>
          <p:grpSpPr>
            <a:xfrm flipH="1" rot="-2700000">
              <a:off x="8525719" y="4646370"/>
              <a:ext cx="182912" cy="182969"/>
              <a:chOff x="3052932" y="2641078"/>
              <a:chExt cx="616189" cy="616674"/>
            </a:xfrm>
          </p:grpSpPr>
          <p:sp>
            <p:nvSpPr>
              <p:cNvPr id="6097" name="Google Shape;6097;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214"/>
            <p:cNvGrpSpPr/>
            <p:nvPr/>
          </p:nvGrpSpPr>
          <p:grpSpPr>
            <a:xfrm flipH="1">
              <a:off x="229632" y="77421"/>
              <a:ext cx="503917" cy="503917"/>
              <a:chOff x="320471" y="3391693"/>
              <a:chExt cx="615660" cy="615660"/>
            </a:xfrm>
          </p:grpSpPr>
          <p:sp>
            <p:nvSpPr>
              <p:cNvPr id="6102" name="Google Shape;6102;p2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214"/>
            <p:cNvGrpSpPr/>
            <p:nvPr/>
          </p:nvGrpSpPr>
          <p:grpSpPr>
            <a:xfrm flipH="1" rot="-2700000">
              <a:off x="267544" y="905645"/>
              <a:ext cx="182912" cy="182969"/>
              <a:chOff x="3052932" y="2641078"/>
              <a:chExt cx="616189" cy="616674"/>
            </a:xfrm>
          </p:grpSpPr>
          <p:sp>
            <p:nvSpPr>
              <p:cNvPr id="6110" name="Google Shape;6110;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214"/>
            <p:cNvGrpSpPr/>
            <p:nvPr/>
          </p:nvGrpSpPr>
          <p:grpSpPr>
            <a:xfrm flipH="1" rot="-2700000">
              <a:off x="1074044" y="279920"/>
              <a:ext cx="182912" cy="182969"/>
              <a:chOff x="3052932" y="2641078"/>
              <a:chExt cx="616189" cy="616674"/>
            </a:xfrm>
          </p:grpSpPr>
          <p:sp>
            <p:nvSpPr>
              <p:cNvPr id="6115" name="Google Shape;6115;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214"/>
            <p:cNvGrpSpPr/>
            <p:nvPr/>
          </p:nvGrpSpPr>
          <p:grpSpPr>
            <a:xfrm flipH="1">
              <a:off x="8252882" y="-200679"/>
              <a:ext cx="503917" cy="503917"/>
              <a:chOff x="320471" y="3391693"/>
              <a:chExt cx="615660" cy="615660"/>
            </a:xfrm>
          </p:grpSpPr>
          <p:sp>
            <p:nvSpPr>
              <p:cNvPr id="6120" name="Google Shape;6120;p21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214"/>
            <p:cNvGrpSpPr/>
            <p:nvPr/>
          </p:nvGrpSpPr>
          <p:grpSpPr>
            <a:xfrm flipH="1" rot="-2700000">
              <a:off x="239719" y="4305470"/>
              <a:ext cx="182912" cy="182969"/>
              <a:chOff x="3052932" y="2641078"/>
              <a:chExt cx="616189" cy="616674"/>
            </a:xfrm>
          </p:grpSpPr>
          <p:sp>
            <p:nvSpPr>
              <p:cNvPr id="6128" name="Google Shape;6128;p21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132" name="Shape 6132"/>
        <p:cNvGrpSpPr/>
        <p:nvPr/>
      </p:nvGrpSpPr>
      <p:grpSpPr>
        <a:xfrm>
          <a:off x="0" y="0"/>
          <a:ext cx="0" cy="0"/>
          <a:chOff x="0" y="0"/>
          <a:chExt cx="0" cy="0"/>
        </a:xfrm>
      </p:grpSpPr>
      <p:pic>
        <p:nvPicPr>
          <p:cNvPr id="6133" name="Google Shape;6133;p21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134" name="Google Shape;6134;p2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135" name="Google Shape;6135;p215"/>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36" name="Google Shape;6136;p215"/>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7" name="Google Shape;6137;p215"/>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8" name="Google Shape;6138;p215"/>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39" name="Google Shape;6139;p215"/>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40" name="Google Shape;6140;p215"/>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41" name="Google Shape;6141;p215"/>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42" name="Google Shape;6142;p215"/>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143" name="Google Shape;6143;p215"/>
          <p:cNvGrpSpPr/>
          <p:nvPr/>
        </p:nvGrpSpPr>
        <p:grpSpPr>
          <a:xfrm>
            <a:off x="-433710" y="2094186"/>
            <a:ext cx="9850940" cy="3160793"/>
            <a:chOff x="-433710" y="2094186"/>
            <a:chExt cx="9850940" cy="3160793"/>
          </a:xfrm>
        </p:grpSpPr>
        <p:grpSp>
          <p:nvGrpSpPr>
            <p:cNvPr id="6144" name="Google Shape;6144;p215"/>
            <p:cNvGrpSpPr/>
            <p:nvPr/>
          </p:nvGrpSpPr>
          <p:grpSpPr>
            <a:xfrm flipH="1">
              <a:off x="41255" y="2607591"/>
              <a:ext cx="590810" cy="808075"/>
              <a:chOff x="3039785" y="4130220"/>
              <a:chExt cx="476998" cy="652410"/>
            </a:xfrm>
          </p:grpSpPr>
          <p:sp>
            <p:nvSpPr>
              <p:cNvPr id="6145" name="Google Shape;6145;p215"/>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5"/>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5"/>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5"/>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5"/>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5"/>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5"/>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215"/>
            <p:cNvGrpSpPr/>
            <p:nvPr/>
          </p:nvGrpSpPr>
          <p:grpSpPr>
            <a:xfrm flipH="1">
              <a:off x="366631" y="3623118"/>
              <a:ext cx="350074" cy="116600"/>
              <a:chOff x="5661878" y="3821883"/>
              <a:chExt cx="678174" cy="225882"/>
            </a:xfrm>
          </p:grpSpPr>
          <p:sp>
            <p:nvSpPr>
              <p:cNvPr id="6153" name="Google Shape;6153;p215"/>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5"/>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5"/>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215"/>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215"/>
            <p:cNvGrpSpPr/>
            <p:nvPr/>
          </p:nvGrpSpPr>
          <p:grpSpPr>
            <a:xfrm flipH="1">
              <a:off x="8572451" y="4023874"/>
              <a:ext cx="844779" cy="367245"/>
              <a:chOff x="1624187" y="402335"/>
              <a:chExt cx="1210805" cy="526366"/>
            </a:xfrm>
          </p:grpSpPr>
          <p:sp>
            <p:nvSpPr>
              <p:cNvPr id="6158" name="Google Shape;6158;p21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215"/>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5"/>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5"/>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165" name="Shape 6165"/>
        <p:cNvGrpSpPr/>
        <p:nvPr/>
      </p:nvGrpSpPr>
      <p:grpSpPr>
        <a:xfrm>
          <a:off x="0" y="0"/>
          <a:ext cx="0" cy="0"/>
          <a:chOff x="0" y="0"/>
          <a:chExt cx="0" cy="0"/>
        </a:xfrm>
      </p:grpSpPr>
      <p:pic>
        <p:nvPicPr>
          <p:cNvPr id="6166" name="Google Shape;6166;p21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167" name="Google Shape;6167;p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68" name="Google Shape;6168;p216"/>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69" name="Google Shape;6169;p216"/>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0" name="Google Shape;6170;p216"/>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1" name="Google Shape;6171;p216"/>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2" name="Google Shape;6172;p216"/>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3" name="Google Shape;6173;p216"/>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74" name="Google Shape;6174;p216"/>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5" name="Google Shape;6175;p216"/>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6" name="Google Shape;6176;p216"/>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7" name="Google Shape;6177;p216"/>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8" name="Google Shape;6178;p216"/>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179" name="Google Shape;6179;p216"/>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180" name="Google Shape;6180;p216"/>
          <p:cNvGrpSpPr/>
          <p:nvPr/>
        </p:nvGrpSpPr>
        <p:grpSpPr>
          <a:xfrm>
            <a:off x="354217" y="-200679"/>
            <a:ext cx="8666953" cy="5193041"/>
            <a:chOff x="354217" y="-200679"/>
            <a:chExt cx="8666953" cy="5193041"/>
          </a:xfrm>
        </p:grpSpPr>
        <p:grpSp>
          <p:nvGrpSpPr>
            <p:cNvPr id="6181" name="Google Shape;6181;p216"/>
            <p:cNvGrpSpPr/>
            <p:nvPr/>
          </p:nvGrpSpPr>
          <p:grpSpPr>
            <a:xfrm flipH="1">
              <a:off x="8373487" y="4200790"/>
              <a:ext cx="647682" cy="791550"/>
              <a:chOff x="1594761" y="1818992"/>
              <a:chExt cx="513219" cy="627218"/>
            </a:xfrm>
          </p:grpSpPr>
          <p:sp>
            <p:nvSpPr>
              <p:cNvPr id="6182" name="Google Shape;6182;p21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216"/>
            <p:cNvGrpSpPr/>
            <p:nvPr/>
          </p:nvGrpSpPr>
          <p:grpSpPr>
            <a:xfrm flipH="1" rot="-2700000">
              <a:off x="7768769" y="4771520"/>
              <a:ext cx="182912" cy="182969"/>
              <a:chOff x="3052932" y="2641078"/>
              <a:chExt cx="616189" cy="616674"/>
            </a:xfrm>
          </p:grpSpPr>
          <p:sp>
            <p:nvSpPr>
              <p:cNvPr id="6192" name="Google Shape;6192;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216"/>
            <p:cNvGrpSpPr/>
            <p:nvPr/>
          </p:nvGrpSpPr>
          <p:grpSpPr>
            <a:xfrm flipH="1">
              <a:off x="382032" y="77421"/>
              <a:ext cx="503917" cy="503917"/>
              <a:chOff x="320471" y="3391693"/>
              <a:chExt cx="615660" cy="615660"/>
            </a:xfrm>
          </p:grpSpPr>
          <p:sp>
            <p:nvSpPr>
              <p:cNvPr id="6197" name="Google Shape;6197;p21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1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216"/>
            <p:cNvGrpSpPr/>
            <p:nvPr/>
          </p:nvGrpSpPr>
          <p:grpSpPr>
            <a:xfrm flipH="1" rot="-2700000">
              <a:off x="419944" y="905645"/>
              <a:ext cx="182912" cy="182969"/>
              <a:chOff x="3052932" y="2641078"/>
              <a:chExt cx="616189" cy="616674"/>
            </a:xfrm>
          </p:grpSpPr>
          <p:sp>
            <p:nvSpPr>
              <p:cNvPr id="6205" name="Google Shape;6205;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216"/>
            <p:cNvGrpSpPr/>
            <p:nvPr/>
          </p:nvGrpSpPr>
          <p:grpSpPr>
            <a:xfrm flipH="1" rot="-2700000">
              <a:off x="1226444" y="279920"/>
              <a:ext cx="182912" cy="182969"/>
              <a:chOff x="3052932" y="2641078"/>
              <a:chExt cx="616189" cy="616674"/>
            </a:xfrm>
          </p:grpSpPr>
          <p:sp>
            <p:nvSpPr>
              <p:cNvPr id="6210" name="Google Shape;6210;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216"/>
            <p:cNvGrpSpPr/>
            <p:nvPr/>
          </p:nvGrpSpPr>
          <p:grpSpPr>
            <a:xfrm flipH="1">
              <a:off x="8405282" y="-200679"/>
              <a:ext cx="503917" cy="503917"/>
              <a:chOff x="320471" y="3391693"/>
              <a:chExt cx="615660" cy="615660"/>
            </a:xfrm>
          </p:grpSpPr>
          <p:sp>
            <p:nvSpPr>
              <p:cNvPr id="6215" name="Google Shape;6215;p21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216"/>
            <p:cNvGrpSpPr/>
            <p:nvPr/>
          </p:nvGrpSpPr>
          <p:grpSpPr>
            <a:xfrm flipH="1" rot="-2700000">
              <a:off x="392119" y="4305470"/>
              <a:ext cx="182912" cy="182969"/>
              <a:chOff x="3052932" y="2641078"/>
              <a:chExt cx="616189" cy="616674"/>
            </a:xfrm>
          </p:grpSpPr>
          <p:sp>
            <p:nvSpPr>
              <p:cNvPr id="6223" name="Google Shape;6223;p21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227" name="Shape 6227"/>
        <p:cNvGrpSpPr/>
        <p:nvPr/>
      </p:nvGrpSpPr>
      <p:grpSpPr>
        <a:xfrm>
          <a:off x="0" y="0"/>
          <a:ext cx="0" cy="0"/>
          <a:chOff x="0" y="0"/>
          <a:chExt cx="0" cy="0"/>
        </a:xfrm>
      </p:grpSpPr>
      <p:pic>
        <p:nvPicPr>
          <p:cNvPr id="6228" name="Google Shape;6228;p217"/>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229" name="Google Shape;6229;p217"/>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30" name="Google Shape;6230;p217"/>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231" name="Google Shape;6231;p217"/>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232" name="Google Shape;6232;p217"/>
          <p:cNvGrpSpPr/>
          <p:nvPr/>
        </p:nvGrpSpPr>
        <p:grpSpPr>
          <a:xfrm>
            <a:off x="-544874" y="120146"/>
            <a:ext cx="9918584" cy="5227864"/>
            <a:chOff x="-544874" y="120146"/>
            <a:chExt cx="9918584" cy="5227864"/>
          </a:xfrm>
        </p:grpSpPr>
        <p:grpSp>
          <p:nvGrpSpPr>
            <p:cNvPr id="6233" name="Google Shape;6233;p217"/>
            <p:cNvGrpSpPr/>
            <p:nvPr/>
          </p:nvGrpSpPr>
          <p:grpSpPr>
            <a:xfrm flipH="1" rot="-2700000">
              <a:off x="8667329" y="4111995"/>
              <a:ext cx="182912" cy="182969"/>
              <a:chOff x="3052932" y="2641078"/>
              <a:chExt cx="616189" cy="616674"/>
            </a:xfrm>
          </p:grpSpPr>
          <p:sp>
            <p:nvSpPr>
              <p:cNvPr id="6234" name="Google Shape;6234;p2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217"/>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217"/>
            <p:cNvGrpSpPr/>
            <p:nvPr/>
          </p:nvGrpSpPr>
          <p:grpSpPr>
            <a:xfrm flipH="1">
              <a:off x="-544874" y="3356239"/>
              <a:ext cx="1090011" cy="316808"/>
              <a:chOff x="1689834" y="1191289"/>
              <a:chExt cx="1090011" cy="316808"/>
            </a:xfrm>
          </p:grpSpPr>
          <p:sp>
            <p:nvSpPr>
              <p:cNvPr id="6240" name="Google Shape;6240;p21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217"/>
            <p:cNvGrpSpPr/>
            <p:nvPr/>
          </p:nvGrpSpPr>
          <p:grpSpPr>
            <a:xfrm flipH="1">
              <a:off x="1090542" y="234538"/>
              <a:ext cx="978694" cy="425409"/>
              <a:chOff x="1624187" y="402335"/>
              <a:chExt cx="1210805" cy="526366"/>
            </a:xfrm>
          </p:grpSpPr>
          <p:sp>
            <p:nvSpPr>
              <p:cNvPr id="6244" name="Google Shape;6244;p21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1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1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217"/>
            <p:cNvGrpSpPr/>
            <p:nvPr/>
          </p:nvGrpSpPr>
          <p:grpSpPr>
            <a:xfrm flipH="1" rot="-2700000">
              <a:off x="1279079" y="4792145"/>
              <a:ext cx="182912" cy="182969"/>
              <a:chOff x="3052932" y="2641078"/>
              <a:chExt cx="616189" cy="616674"/>
            </a:xfrm>
          </p:grpSpPr>
          <p:sp>
            <p:nvSpPr>
              <p:cNvPr id="6249" name="Google Shape;6249;p21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217"/>
            <p:cNvGrpSpPr/>
            <p:nvPr/>
          </p:nvGrpSpPr>
          <p:grpSpPr>
            <a:xfrm flipH="1" rot="-5400000">
              <a:off x="8653000" y="1169573"/>
              <a:ext cx="616127" cy="825294"/>
              <a:chOff x="409235" y="4100794"/>
              <a:chExt cx="509028" cy="681836"/>
            </a:xfrm>
          </p:grpSpPr>
          <p:sp>
            <p:nvSpPr>
              <p:cNvPr id="6254" name="Google Shape;6254;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217"/>
            <p:cNvGrpSpPr/>
            <p:nvPr/>
          </p:nvGrpSpPr>
          <p:grpSpPr>
            <a:xfrm flipH="1">
              <a:off x="207345" y="491866"/>
              <a:ext cx="552091" cy="739519"/>
              <a:chOff x="409235" y="4100794"/>
              <a:chExt cx="509028" cy="681836"/>
            </a:xfrm>
          </p:grpSpPr>
          <p:sp>
            <p:nvSpPr>
              <p:cNvPr id="6257" name="Google Shape;6257;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217"/>
            <p:cNvGrpSpPr/>
            <p:nvPr/>
          </p:nvGrpSpPr>
          <p:grpSpPr>
            <a:xfrm>
              <a:off x="208786" y="3931759"/>
              <a:ext cx="694080" cy="949321"/>
              <a:chOff x="3039785" y="4130220"/>
              <a:chExt cx="476998" cy="652410"/>
            </a:xfrm>
          </p:grpSpPr>
          <p:sp>
            <p:nvSpPr>
              <p:cNvPr id="6260" name="Google Shape;6260;p217"/>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7"/>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7"/>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7"/>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7"/>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7"/>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7"/>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217"/>
            <p:cNvGrpSpPr/>
            <p:nvPr/>
          </p:nvGrpSpPr>
          <p:grpSpPr>
            <a:xfrm>
              <a:off x="8716630" y="120146"/>
              <a:ext cx="258725" cy="258927"/>
              <a:chOff x="1673025" y="3369590"/>
              <a:chExt cx="677645" cy="678174"/>
            </a:xfrm>
          </p:grpSpPr>
          <p:sp>
            <p:nvSpPr>
              <p:cNvPr id="6268" name="Google Shape;6268;p217"/>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7"/>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7"/>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7"/>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7"/>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7"/>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217"/>
            <p:cNvGrpSpPr/>
            <p:nvPr/>
          </p:nvGrpSpPr>
          <p:grpSpPr>
            <a:xfrm flipH="1">
              <a:off x="8152858" y="4608491"/>
              <a:ext cx="552091" cy="739519"/>
              <a:chOff x="409235" y="4100794"/>
              <a:chExt cx="509028" cy="681836"/>
            </a:xfrm>
          </p:grpSpPr>
          <p:sp>
            <p:nvSpPr>
              <p:cNvPr id="6275" name="Google Shape;6275;p21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277" name="Shape 6277"/>
        <p:cNvGrpSpPr/>
        <p:nvPr/>
      </p:nvGrpSpPr>
      <p:grpSpPr>
        <a:xfrm>
          <a:off x="0" y="0"/>
          <a:ext cx="0" cy="0"/>
          <a:chOff x="0" y="0"/>
          <a:chExt cx="0" cy="0"/>
        </a:xfrm>
      </p:grpSpPr>
      <p:pic>
        <p:nvPicPr>
          <p:cNvPr id="6278" name="Google Shape;6278;p21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279" name="Google Shape;6279;p218"/>
          <p:cNvGrpSpPr/>
          <p:nvPr/>
        </p:nvGrpSpPr>
        <p:grpSpPr>
          <a:xfrm>
            <a:off x="201817" y="-200679"/>
            <a:ext cx="8595353" cy="5193018"/>
            <a:chOff x="201817" y="-200679"/>
            <a:chExt cx="8595353" cy="5193018"/>
          </a:xfrm>
        </p:grpSpPr>
        <p:grpSp>
          <p:nvGrpSpPr>
            <p:cNvPr id="6280" name="Google Shape;6280;p218"/>
            <p:cNvGrpSpPr/>
            <p:nvPr/>
          </p:nvGrpSpPr>
          <p:grpSpPr>
            <a:xfrm flipH="1">
              <a:off x="8437167" y="4920072"/>
              <a:ext cx="360003" cy="72268"/>
              <a:chOff x="1651496" y="2388946"/>
              <a:chExt cx="285264" cy="57265"/>
            </a:xfrm>
          </p:grpSpPr>
          <p:sp>
            <p:nvSpPr>
              <p:cNvPr id="6281" name="Google Shape;6281;p21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218"/>
            <p:cNvGrpSpPr/>
            <p:nvPr/>
          </p:nvGrpSpPr>
          <p:grpSpPr>
            <a:xfrm flipH="1" rot="-2700000">
              <a:off x="8525719" y="4646370"/>
              <a:ext cx="182912" cy="182969"/>
              <a:chOff x="3052932" y="2641078"/>
              <a:chExt cx="616189" cy="616674"/>
            </a:xfrm>
          </p:grpSpPr>
          <p:sp>
            <p:nvSpPr>
              <p:cNvPr id="6284" name="Google Shape;6284;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218"/>
            <p:cNvGrpSpPr/>
            <p:nvPr/>
          </p:nvGrpSpPr>
          <p:grpSpPr>
            <a:xfrm flipH="1">
              <a:off x="229632" y="77421"/>
              <a:ext cx="503917" cy="503917"/>
              <a:chOff x="320471" y="3391693"/>
              <a:chExt cx="615660" cy="615660"/>
            </a:xfrm>
          </p:grpSpPr>
          <p:sp>
            <p:nvSpPr>
              <p:cNvPr id="6289" name="Google Shape;6289;p21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218"/>
            <p:cNvGrpSpPr/>
            <p:nvPr/>
          </p:nvGrpSpPr>
          <p:grpSpPr>
            <a:xfrm flipH="1" rot="-2700000">
              <a:off x="267544" y="905645"/>
              <a:ext cx="182912" cy="182969"/>
              <a:chOff x="3052932" y="2641078"/>
              <a:chExt cx="616189" cy="616674"/>
            </a:xfrm>
          </p:grpSpPr>
          <p:sp>
            <p:nvSpPr>
              <p:cNvPr id="6297" name="Google Shape;6297;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218"/>
            <p:cNvGrpSpPr/>
            <p:nvPr/>
          </p:nvGrpSpPr>
          <p:grpSpPr>
            <a:xfrm flipH="1" rot="-2700000">
              <a:off x="1074044" y="279920"/>
              <a:ext cx="182912" cy="182969"/>
              <a:chOff x="3052932" y="2641078"/>
              <a:chExt cx="616189" cy="616674"/>
            </a:xfrm>
          </p:grpSpPr>
          <p:sp>
            <p:nvSpPr>
              <p:cNvPr id="6302" name="Google Shape;6302;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218"/>
            <p:cNvGrpSpPr/>
            <p:nvPr/>
          </p:nvGrpSpPr>
          <p:grpSpPr>
            <a:xfrm flipH="1">
              <a:off x="8252882" y="-200679"/>
              <a:ext cx="503917" cy="503917"/>
              <a:chOff x="320471" y="3391693"/>
              <a:chExt cx="615660" cy="615660"/>
            </a:xfrm>
          </p:grpSpPr>
          <p:sp>
            <p:nvSpPr>
              <p:cNvPr id="6307" name="Google Shape;6307;p21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218"/>
            <p:cNvGrpSpPr/>
            <p:nvPr/>
          </p:nvGrpSpPr>
          <p:grpSpPr>
            <a:xfrm flipH="1" rot="-2700000">
              <a:off x="239719" y="4305470"/>
              <a:ext cx="182912" cy="182969"/>
              <a:chOff x="3052932" y="2641078"/>
              <a:chExt cx="616189" cy="616674"/>
            </a:xfrm>
          </p:grpSpPr>
          <p:sp>
            <p:nvSpPr>
              <p:cNvPr id="6315" name="Google Shape;6315;p21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319" name="Shape 6319"/>
        <p:cNvGrpSpPr/>
        <p:nvPr/>
      </p:nvGrpSpPr>
      <p:grpSpPr>
        <a:xfrm>
          <a:off x="0" y="0"/>
          <a:ext cx="0" cy="0"/>
          <a:chOff x="0" y="0"/>
          <a:chExt cx="0" cy="0"/>
        </a:xfrm>
      </p:grpSpPr>
      <p:pic>
        <p:nvPicPr>
          <p:cNvPr id="6320" name="Google Shape;6320;p21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321" name="Google Shape;6321;p219"/>
          <p:cNvGrpSpPr/>
          <p:nvPr/>
        </p:nvGrpSpPr>
        <p:grpSpPr>
          <a:xfrm>
            <a:off x="201817" y="-200679"/>
            <a:ext cx="8666953" cy="5193041"/>
            <a:chOff x="201817" y="-200679"/>
            <a:chExt cx="8666953" cy="5193041"/>
          </a:xfrm>
        </p:grpSpPr>
        <p:grpSp>
          <p:nvGrpSpPr>
            <p:cNvPr id="6322" name="Google Shape;6322;p219"/>
            <p:cNvGrpSpPr/>
            <p:nvPr/>
          </p:nvGrpSpPr>
          <p:grpSpPr>
            <a:xfrm>
              <a:off x="201817" y="4200790"/>
              <a:ext cx="647682" cy="791550"/>
              <a:chOff x="1594761" y="1818992"/>
              <a:chExt cx="513219" cy="627218"/>
            </a:xfrm>
          </p:grpSpPr>
          <p:sp>
            <p:nvSpPr>
              <p:cNvPr id="6323" name="Google Shape;6323;p21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219"/>
            <p:cNvGrpSpPr/>
            <p:nvPr/>
          </p:nvGrpSpPr>
          <p:grpSpPr>
            <a:xfrm rot="2700000">
              <a:off x="1271305" y="4771520"/>
              <a:ext cx="182912" cy="182969"/>
              <a:chOff x="3052932" y="2641078"/>
              <a:chExt cx="616189" cy="616674"/>
            </a:xfrm>
          </p:grpSpPr>
          <p:sp>
            <p:nvSpPr>
              <p:cNvPr id="6333" name="Google Shape;6333;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219"/>
            <p:cNvGrpSpPr/>
            <p:nvPr/>
          </p:nvGrpSpPr>
          <p:grpSpPr>
            <a:xfrm>
              <a:off x="8337036" y="77421"/>
              <a:ext cx="503917" cy="503917"/>
              <a:chOff x="320471" y="3391693"/>
              <a:chExt cx="615660" cy="615660"/>
            </a:xfrm>
          </p:grpSpPr>
          <p:sp>
            <p:nvSpPr>
              <p:cNvPr id="6338" name="Google Shape;6338;p21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219"/>
            <p:cNvGrpSpPr/>
            <p:nvPr/>
          </p:nvGrpSpPr>
          <p:grpSpPr>
            <a:xfrm rot="2700000">
              <a:off x="8620130" y="905645"/>
              <a:ext cx="182912" cy="182969"/>
              <a:chOff x="3052932" y="2641078"/>
              <a:chExt cx="616189" cy="616674"/>
            </a:xfrm>
          </p:grpSpPr>
          <p:sp>
            <p:nvSpPr>
              <p:cNvPr id="6346" name="Google Shape;6346;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219"/>
            <p:cNvGrpSpPr/>
            <p:nvPr/>
          </p:nvGrpSpPr>
          <p:grpSpPr>
            <a:xfrm rot="2700000">
              <a:off x="7813630" y="279920"/>
              <a:ext cx="182912" cy="182969"/>
              <a:chOff x="3052932" y="2641078"/>
              <a:chExt cx="616189" cy="616674"/>
            </a:xfrm>
          </p:grpSpPr>
          <p:sp>
            <p:nvSpPr>
              <p:cNvPr id="6351" name="Google Shape;6351;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219"/>
            <p:cNvGrpSpPr/>
            <p:nvPr/>
          </p:nvGrpSpPr>
          <p:grpSpPr>
            <a:xfrm>
              <a:off x="313786" y="-200679"/>
              <a:ext cx="503917" cy="503917"/>
              <a:chOff x="320471" y="3391693"/>
              <a:chExt cx="615660" cy="615660"/>
            </a:xfrm>
          </p:grpSpPr>
          <p:sp>
            <p:nvSpPr>
              <p:cNvPr id="6356" name="Google Shape;6356;p21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219"/>
            <p:cNvGrpSpPr/>
            <p:nvPr/>
          </p:nvGrpSpPr>
          <p:grpSpPr>
            <a:xfrm rot="2700000">
              <a:off x="8647955" y="4305470"/>
              <a:ext cx="182912" cy="182969"/>
              <a:chOff x="3052932" y="2641078"/>
              <a:chExt cx="616189" cy="616674"/>
            </a:xfrm>
          </p:grpSpPr>
          <p:sp>
            <p:nvSpPr>
              <p:cNvPr id="6364" name="Google Shape;6364;p21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pic>
        <p:nvPicPr>
          <p:cNvPr id="254" name="Google Shape;254;p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5" name="Google Shape;255;p23"/>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6" name="Google Shape;256;p23"/>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57" name="Google Shape;257;p23"/>
          <p:cNvGrpSpPr/>
          <p:nvPr/>
        </p:nvGrpSpPr>
        <p:grpSpPr>
          <a:xfrm>
            <a:off x="-421431" y="130160"/>
            <a:ext cx="9456035" cy="5041628"/>
            <a:chOff x="-421431" y="130160"/>
            <a:chExt cx="9456035" cy="5041628"/>
          </a:xfrm>
        </p:grpSpPr>
        <p:pic>
          <p:nvPicPr>
            <p:cNvPr id="258" name="Google Shape;258;p23"/>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259" name="Google Shape;259;p23"/>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3"/>
            <p:cNvGrpSpPr/>
            <p:nvPr/>
          </p:nvGrpSpPr>
          <p:grpSpPr>
            <a:xfrm flipH="1">
              <a:off x="7661920" y="4561314"/>
              <a:ext cx="1090011" cy="316808"/>
              <a:chOff x="1689834" y="1191289"/>
              <a:chExt cx="1090011" cy="316808"/>
            </a:xfrm>
          </p:grpSpPr>
          <p:sp>
            <p:nvSpPr>
              <p:cNvPr id="264" name="Google Shape;264;p2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3"/>
            <p:cNvGrpSpPr/>
            <p:nvPr/>
          </p:nvGrpSpPr>
          <p:grpSpPr>
            <a:xfrm flipH="1">
              <a:off x="-421431" y="567045"/>
              <a:ext cx="1192643" cy="518418"/>
              <a:chOff x="1624187" y="402335"/>
              <a:chExt cx="1210805" cy="526366"/>
            </a:xfrm>
          </p:grpSpPr>
          <p:sp>
            <p:nvSpPr>
              <p:cNvPr id="268" name="Google Shape;268;p2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3"/>
            <p:cNvGrpSpPr/>
            <p:nvPr/>
          </p:nvGrpSpPr>
          <p:grpSpPr>
            <a:xfrm flipH="1" rot="2700000">
              <a:off x="8290959" y="227916"/>
              <a:ext cx="472267" cy="472636"/>
              <a:chOff x="1673025" y="3369590"/>
              <a:chExt cx="677645" cy="678174"/>
            </a:xfrm>
          </p:grpSpPr>
          <p:sp>
            <p:nvSpPr>
              <p:cNvPr id="273" name="Google Shape;273;p2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409235" y="4100794"/>
              <a:ext cx="509028" cy="681836"/>
              <a:chOff x="409235" y="4100794"/>
              <a:chExt cx="509028" cy="681836"/>
            </a:xfrm>
          </p:grpSpPr>
          <p:sp>
            <p:nvSpPr>
              <p:cNvPr id="280" name="Google Shape;280;p2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1" name="Shape 6371"/>
        <p:cNvGrpSpPr/>
        <p:nvPr/>
      </p:nvGrpSpPr>
      <p:grpSpPr>
        <a:xfrm>
          <a:off x="0" y="0"/>
          <a:ext cx="0" cy="0"/>
          <a:chOff x="0" y="0"/>
          <a:chExt cx="0" cy="0"/>
        </a:xfrm>
      </p:grpSpPr>
      <p:pic>
        <p:nvPicPr>
          <p:cNvPr id="6372" name="Google Shape;6372;p22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373" name="Google Shape;6373;p221"/>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374" name="Google Shape;6374;p221"/>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6375" name="Google Shape;6375;p221"/>
          <p:cNvGrpSpPr/>
          <p:nvPr/>
        </p:nvGrpSpPr>
        <p:grpSpPr>
          <a:xfrm>
            <a:off x="-160524" y="242913"/>
            <a:ext cx="9353869" cy="4900579"/>
            <a:chOff x="-160524" y="242913"/>
            <a:chExt cx="9353869" cy="4900579"/>
          </a:xfrm>
        </p:grpSpPr>
        <p:grpSp>
          <p:nvGrpSpPr>
            <p:cNvPr id="6376" name="Google Shape;6376;p221"/>
            <p:cNvGrpSpPr/>
            <p:nvPr/>
          </p:nvGrpSpPr>
          <p:grpSpPr>
            <a:xfrm rot="2700000">
              <a:off x="1417305" y="4792145"/>
              <a:ext cx="182912" cy="182969"/>
              <a:chOff x="3052932" y="2641078"/>
              <a:chExt cx="616189" cy="616674"/>
            </a:xfrm>
          </p:grpSpPr>
          <p:sp>
            <p:nvSpPr>
              <p:cNvPr id="6377" name="Google Shape;6377;p2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221"/>
            <p:cNvGrpSpPr/>
            <p:nvPr/>
          </p:nvGrpSpPr>
          <p:grpSpPr>
            <a:xfrm>
              <a:off x="8061701" y="280965"/>
              <a:ext cx="734380" cy="558925"/>
              <a:chOff x="3000389" y="360865"/>
              <a:chExt cx="734380" cy="558925"/>
            </a:xfrm>
          </p:grpSpPr>
          <p:sp>
            <p:nvSpPr>
              <p:cNvPr id="6382" name="Google Shape;6382;p22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2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2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221"/>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221"/>
            <p:cNvGrpSpPr/>
            <p:nvPr/>
          </p:nvGrpSpPr>
          <p:grpSpPr>
            <a:xfrm>
              <a:off x="8103334" y="1257914"/>
              <a:ext cx="1090011" cy="316808"/>
              <a:chOff x="1689834" y="1191289"/>
              <a:chExt cx="1090011" cy="316808"/>
            </a:xfrm>
          </p:grpSpPr>
          <p:sp>
            <p:nvSpPr>
              <p:cNvPr id="6387" name="Google Shape;6387;p22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2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2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221"/>
            <p:cNvGrpSpPr/>
            <p:nvPr/>
          </p:nvGrpSpPr>
          <p:grpSpPr>
            <a:xfrm>
              <a:off x="6712911" y="242913"/>
              <a:ext cx="978694" cy="425409"/>
              <a:chOff x="1624187" y="402335"/>
              <a:chExt cx="1210805" cy="526366"/>
            </a:xfrm>
          </p:grpSpPr>
          <p:sp>
            <p:nvSpPr>
              <p:cNvPr id="6391" name="Google Shape;6391;p22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2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2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2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221"/>
            <p:cNvGrpSpPr/>
            <p:nvPr/>
          </p:nvGrpSpPr>
          <p:grpSpPr>
            <a:xfrm>
              <a:off x="-160524" y="1257915"/>
              <a:ext cx="734380" cy="558925"/>
              <a:chOff x="3000389" y="360865"/>
              <a:chExt cx="734380" cy="558925"/>
            </a:xfrm>
          </p:grpSpPr>
          <p:sp>
            <p:nvSpPr>
              <p:cNvPr id="6396" name="Google Shape;6396;p22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2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2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221"/>
            <p:cNvGrpSpPr/>
            <p:nvPr/>
          </p:nvGrpSpPr>
          <p:grpSpPr>
            <a:xfrm>
              <a:off x="8024316" y="4122658"/>
              <a:ext cx="809129" cy="809129"/>
              <a:chOff x="1785966" y="4166970"/>
              <a:chExt cx="579439" cy="579439"/>
            </a:xfrm>
          </p:grpSpPr>
          <p:sp>
            <p:nvSpPr>
              <p:cNvPr id="6400" name="Google Shape;6400;p221"/>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21"/>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221"/>
            <p:cNvGrpSpPr/>
            <p:nvPr/>
          </p:nvGrpSpPr>
          <p:grpSpPr>
            <a:xfrm rot="2700000">
              <a:off x="7236605" y="4868620"/>
              <a:ext cx="182912" cy="182969"/>
              <a:chOff x="3052932" y="2641078"/>
              <a:chExt cx="616189" cy="616674"/>
            </a:xfrm>
          </p:grpSpPr>
          <p:sp>
            <p:nvSpPr>
              <p:cNvPr id="6403" name="Google Shape;6403;p22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2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2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2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221"/>
            <p:cNvGrpSpPr/>
            <p:nvPr/>
          </p:nvGrpSpPr>
          <p:grpSpPr>
            <a:xfrm>
              <a:off x="238509" y="3672991"/>
              <a:ext cx="390267" cy="390267"/>
              <a:chOff x="320471" y="3391693"/>
              <a:chExt cx="615660" cy="615660"/>
            </a:xfrm>
          </p:grpSpPr>
          <p:sp>
            <p:nvSpPr>
              <p:cNvPr id="6408" name="Google Shape;6408;p22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2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2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2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2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2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2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221"/>
            <p:cNvGrpSpPr/>
            <p:nvPr/>
          </p:nvGrpSpPr>
          <p:grpSpPr>
            <a:xfrm>
              <a:off x="460585" y="4461656"/>
              <a:ext cx="509028" cy="681836"/>
              <a:chOff x="409235" y="4100794"/>
              <a:chExt cx="509028" cy="681836"/>
            </a:xfrm>
          </p:grpSpPr>
          <p:sp>
            <p:nvSpPr>
              <p:cNvPr id="6416" name="Google Shape;6416;p221"/>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21"/>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18" name="Shape 6418"/>
        <p:cNvGrpSpPr/>
        <p:nvPr/>
      </p:nvGrpSpPr>
      <p:grpSpPr>
        <a:xfrm>
          <a:off x="0" y="0"/>
          <a:ext cx="0" cy="0"/>
          <a:chOff x="0" y="0"/>
          <a:chExt cx="0" cy="0"/>
        </a:xfrm>
      </p:grpSpPr>
      <p:pic>
        <p:nvPicPr>
          <p:cNvPr id="6419" name="Google Shape;6419;p22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20" name="Google Shape;6420;p222"/>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421" name="Google Shape;6421;p222"/>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6422" name="Google Shape;6422;p222"/>
          <p:cNvGrpSpPr/>
          <p:nvPr/>
        </p:nvGrpSpPr>
        <p:grpSpPr>
          <a:xfrm>
            <a:off x="-101606" y="225802"/>
            <a:ext cx="9723103" cy="4716794"/>
            <a:chOff x="-101606" y="225802"/>
            <a:chExt cx="9723103" cy="4716794"/>
          </a:xfrm>
        </p:grpSpPr>
        <p:pic>
          <p:nvPicPr>
            <p:cNvPr id="6423" name="Google Shape;6423;p222"/>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6424" name="Google Shape;6424;p222"/>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22"/>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22"/>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22"/>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22"/>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9" name="Google Shape;6429;p222"/>
            <p:cNvGrpSpPr/>
            <p:nvPr/>
          </p:nvGrpSpPr>
          <p:grpSpPr>
            <a:xfrm>
              <a:off x="448134" y="4561314"/>
              <a:ext cx="1090011" cy="316808"/>
              <a:chOff x="1689834" y="1191289"/>
              <a:chExt cx="1090011" cy="316808"/>
            </a:xfrm>
          </p:grpSpPr>
          <p:sp>
            <p:nvSpPr>
              <p:cNvPr id="6430" name="Google Shape;6430;p22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2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2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222"/>
            <p:cNvGrpSpPr/>
            <p:nvPr/>
          </p:nvGrpSpPr>
          <p:grpSpPr>
            <a:xfrm>
              <a:off x="8428854" y="567045"/>
              <a:ext cx="1192643" cy="518418"/>
              <a:chOff x="1624187" y="402335"/>
              <a:chExt cx="1210805" cy="526366"/>
            </a:xfrm>
          </p:grpSpPr>
          <p:sp>
            <p:nvSpPr>
              <p:cNvPr id="6434" name="Google Shape;6434;p22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2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2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2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222"/>
            <p:cNvGrpSpPr/>
            <p:nvPr/>
          </p:nvGrpSpPr>
          <p:grpSpPr>
            <a:xfrm rot="-2700000">
              <a:off x="8300189" y="4372203"/>
              <a:ext cx="472267" cy="472636"/>
              <a:chOff x="1673025" y="3369590"/>
              <a:chExt cx="677645" cy="678174"/>
            </a:xfrm>
          </p:grpSpPr>
          <p:sp>
            <p:nvSpPr>
              <p:cNvPr id="6439" name="Google Shape;6439;p22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2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2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2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2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2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45" name="Shape 6445"/>
        <p:cNvGrpSpPr/>
        <p:nvPr/>
      </p:nvGrpSpPr>
      <p:grpSpPr>
        <a:xfrm>
          <a:off x="0" y="0"/>
          <a:ext cx="0" cy="0"/>
          <a:chOff x="0" y="0"/>
          <a:chExt cx="0" cy="0"/>
        </a:xfrm>
      </p:grpSpPr>
      <p:pic>
        <p:nvPicPr>
          <p:cNvPr id="6446" name="Google Shape;6446;p22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47" name="Google Shape;6447;p2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448" name="Google Shape;6448;p22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6449" name="Google Shape;6449;p223"/>
          <p:cNvGrpSpPr/>
          <p:nvPr/>
        </p:nvGrpSpPr>
        <p:grpSpPr>
          <a:xfrm>
            <a:off x="-617241" y="-146016"/>
            <a:ext cx="9868415" cy="5422412"/>
            <a:chOff x="-617241" y="-146016"/>
            <a:chExt cx="9868415" cy="5422412"/>
          </a:xfrm>
        </p:grpSpPr>
        <p:grpSp>
          <p:nvGrpSpPr>
            <p:cNvPr id="6450" name="Google Shape;6450;p223"/>
            <p:cNvGrpSpPr/>
            <p:nvPr/>
          </p:nvGrpSpPr>
          <p:grpSpPr>
            <a:xfrm>
              <a:off x="8524648" y="405804"/>
              <a:ext cx="726527" cy="571013"/>
              <a:chOff x="293648" y="1097804"/>
              <a:chExt cx="726527" cy="571013"/>
            </a:xfrm>
          </p:grpSpPr>
          <p:sp>
            <p:nvSpPr>
              <p:cNvPr id="6451" name="Google Shape;6451;p223"/>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223"/>
              <p:cNvGrpSpPr/>
              <p:nvPr/>
            </p:nvGrpSpPr>
            <p:grpSpPr>
              <a:xfrm>
                <a:off x="293648" y="1097804"/>
                <a:ext cx="726527" cy="571013"/>
                <a:chOff x="293648" y="1097804"/>
                <a:chExt cx="726527" cy="571013"/>
              </a:xfrm>
            </p:grpSpPr>
            <p:sp>
              <p:nvSpPr>
                <p:cNvPr id="6453" name="Google Shape;6453;p223"/>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23"/>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23"/>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23"/>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7" name="Google Shape;6457;p223"/>
            <p:cNvGrpSpPr/>
            <p:nvPr/>
          </p:nvGrpSpPr>
          <p:grpSpPr>
            <a:xfrm>
              <a:off x="-617241" y="3631014"/>
              <a:ext cx="1090011" cy="316808"/>
              <a:chOff x="1689834" y="1191289"/>
              <a:chExt cx="1090011" cy="316808"/>
            </a:xfrm>
          </p:grpSpPr>
          <p:sp>
            <p:nvSpPr>
              <p:cNvPr id="6458" name="Google Shape;6458;p22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2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2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223"/>
            <p:cNvGrpSpPr/>
            <p:nvPr/>
          </p:nvGrpSpPr>
          <p:grpSpPr>
            <a:xfrm>
              <a:off x="66951" y="4211814"/>
              <a:ext cx="726501" cy="726559"/>
              <a:chOff x="1785966" y="4166970"/>
              <a:chExt cx="579439" cy="579439"/>
            </a:xfrm>
          </p:grpSpPr>
          <p:sp>
            <p:nvSpPr>
              <p:cNvPr id="6462" name="Google Shape;6462;p22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2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223"/>
            <p:cNvGrpSpPr/>
            <p:nvPr/>
          </p:nvGrpSpPr>
          <p:grpSpPr>
            <a:xfrm rot="10800000">
              <a:off x="8037365" y="-146016"/>
              <a:ext cx="539420" cy="359789"/>
              <a:chOff x="4479753" y="3369590"/>
              <a:chExt cx="678174" cy="452337"/>
            </a:xfrm>
          </p:grpSpPr>
          <p:sp>
            <p:nvSpPr>
              <p:cNvPr id="6465" name="Google Shape;6465;p223"/>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23"/>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23"/>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8" name="Google Shape;6468;p223"/>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23"/>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70" name="Shape 6470"/>
        <p:cNvGrpSpPr/>
        <p:nvPr/>
      </p:nvGrpSpPr>
      <p:grpSpPr>
        <a:xfrm>
          <a:off x="0" y="0"/>
          <a:ext cx="0" cy="0"/>
          <a:chOff x="0" y="0"/>
          <a:chExt cx="0" cy="0"/>
        </a:xfrm>
      </p:grpSpPr>
      <p:pic>
        <p:nvPicPr>
          <p:cNvPr id="6471" name="Google Shape;6471;p22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472" name="Google Shape;6472;p224"/>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473" name="Google Shape;6473;p224"/>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474" name="Google Shape;6474;p224"/>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75" name="Google Shape;6475;p224"/>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76" name="Google Shape;6476;p2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477" name="Google Shape;6477;p224"/>
          <p:cNvGrpSpPr/>
          <p:nvPr/>
        </p:nvGrpSpPr>
        <p:grpSpPr>
          <a:xfrm>
            <a:off x="150986" y="141746"/>
            <a:ext cx="8776942" cy="4826541"/>
            <a:chOff x="150986" y="141746"/>
            <a:chExt cx="8776942" cy="4826541"/>
          </a:xfrm>
        </p:grpSpPr>
        <p:grpSp>
          <p:nvGrpSpPr>
            <p:cNvPr id="6478" name="Google Shape;6478;p224"/>
            <p:cNvGrpSpPr/>
            <p:nvPr/>
          </p:nvGrpSpPr>
          <p:grpSpPr>
            <a:xfrm>
              <a:off x="150986" y="283034"/>
              <a:ext cx="503917" cy="503917"/>
              <a:chOff x="320471" y="3391693"/>
              <a:chExt cx="615660" cy="615660"/>
            </a:xfrm>
          </p:grpSpPr>
          <p:sp>
            <p:nvSpPr>
              <p:cNvPr id="6479" name="Google Shape;6479;p2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224"/>
            <p:cNvGrpSpPr/>
            <p:nvPr/>
          </p:nvGrpSpPr>
          <p:grpSpPr>
            <a:xfrm>
              <a:off x="8424011" y="4426734"/>
              <a:ext cx="503917" cy="503917"/>
              <a:chOff x="320471" y="3391693"/>
              <a:chExt cx="615660" cy="615660"/>
            </a:xfrm>
          </p:grpSpPr>
          <p:sp>
            <p:nvSpPr>
              <p:cNvPr id="6487" name="Google Shape;6487;p22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2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2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2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2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2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2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224"/>
            <p:cNvGrpSpPr/>
            <p:nvPr/>
          </p:nvGrpSpPr>
          <p:grpSpPr>
            <a:xfrm rot="2700000">
              <a:off x="263180" y="1180795"/>
              <a:ext cx="182912" cy="182969"/>
              <a:chOff x="3052932" y="2641078"/>
              <a:chExt cx="616189" cy="616674"/>
            </a:xfrm>
          </p:grpSpPr>
          <p:sp>
            <p:nvSpPr>
              <p:cNvPr id="6495" name="Google Shape;6495;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224"/>
            <p:cNvGrpSpPr/>
            <p:nvPr/>
          </p:nvGrpSpPr>
          <p:grpSpPr>
            <a:xfrm rot="2700000">
              <a:off x="1148680" y="179620"/>
              <a:ext cx="182912" cy="182969"/>
              <a:chOff x="3052932" y="2641078"/>
              <a:chExt cx="616189" cy="616674"/>
            </a:xfrm>
          </p:grpSpPr>
          <p:sp>
            <p:nvSpPr>
              <p:cNvPr id="6500" name="Google Shape;6500;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224"/>
            <p:cNvGrpSpPr/>
            <p:nvPr/>
          </p:nvGrpSpPr>
          <p:grpSpPr>
            <a:xfrm rot="2700000">
              <a:off x="8584505" y="3906195"/>
              <a:ext cx="182912" cy="182969"/>
              <a:chOff x="3052932" y="2641078"/>
              <a:chExt cx="616189" cy="616674"/>
            </a:xfrm>
          </p:grpSpPr>
          <p:sp>
            <p:nvSpPr>
              <p:cNvPr id="6505" name="Google Shape;6505;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224"/>
            <p:cNvGrpSpPr/>
            <p:nvPr/>
          </p:nvGrpSpPr>
          <p:grpSpPr>
            <a:xfrm rot="2700000">
              <a:off x="7847530" y="4747445"/>
              <a:ext cx="182912" cy="182969"/>
              <a:chOff x="3052932" y="2641078"/>
              <a:chExt cx="616189" cy="616674"/>
            </a:xfrm>
          </p:grpSpPr>
          <p:sp>
            <p:nvSpPr>
              <p:cNvPr id="6510" name="Google Shape;6510;p22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2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2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2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14" name="Shape 6514"/>
        <p:cNvGrpSpPr/>
        <p:nvPr/>
      </p:nvGrpSpPr>
      <p:grpSpPr>
        <a:xfrm>
          <a:off x="0" y="0"/>
          <a:ext cx="0" cy="0"/>
          <a:chOff x="0" y="0"/>
          <a:chExt cx="0" cy="0"/>
        </a:xfrm>
      </p:grpSpPr>
      <p:pic>
        <p:nvPicPr>
          <p:cNvPr id="6515" name="Google Shape;6515;p22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16" name="Google Shape;6516;p2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517" name="Google Shape;6517;p225"/>
          <p:cNvGrpSpPr/>
          <p:nvPr/>
        </p:nvGrpSpPr>
        <p:grpSpPr>
          <a:xfrm>
            <a:off x="-241250" y="-83102"/>
            <a:ext cx="9994042" cy="3172454"/>
            <a:chOff x="-241250" y="-83102"/>
            <a:chExt cx="9994042" cy="3172454"/>
          </a:xfrm>
        </p:grpSpPr>
        <p:sp>
          <p:nvSpPr>
            <p:cNvPr id="6518" name="Google Shape;6518;p225"/>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25"/>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25"/>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1" name="Google Shape;6521;p225"/>
            <p:cNvGrpSpPr/>
            <p:nvPr/>
          </p:nvGrpSpPr>
          <p:grpSpPr>
            <a:xfrm>
              <a:off x="8888386" y="2680616"/>
              <a:ext cx="408736" cy="408736"/>
              <a:chOff x="3052403" y="3369590"/>
              <a:chExt cx="678174" cy="678174"/>
            </a:xfrm>
          </p:grpSpPr>
          <p:sp>
            <p:nvSpPr>
              <p:cNvPr id="6522" name="Google Shape;6522;p225"/>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25"/>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25"/>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25"/>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25"/>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25"/>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8" name="Google Shape;6528;p225"/>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225"/>
            <p:cNvGrpSpPr/>
            <p:nvPr/>
          </p:nvGrpSpPr>
          <p:grpSpPr>
            <a:xfrm>
              <a:off x="8541987" y="611135"/>
              <a:ext cx="1210805" cy="526366"/>
              <a:chOff x="1624187" y="402335"/>
              <a:chExt cx="1210805" cy="526366"/>
            </a:xfrm>
          </p:grpSpPr>
          <p:sp>
            <p:nvSpPr>
              <p:cNvPr id="6530" name="Google Shape;6530;p22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2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2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2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225"/>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35" name="Shape 6535"/>
        <p:cNvGrpSpPr/>
        <p:nvPr/>
      </p:nvGrpSpPr>
      <p:grpSpPr>
        <a:xfrm>
          <a:off x="0" y="0"/>
          <a:ext cx="0" cy="0"/>
          <a:chOff x="0" y="0"/>
          <a:chExt cx="0" cy="0"/>
        </a:xfrm>
      </p:grpSpPr>
      <p:pic>
        <p:nvPicPr>
          <p:cNvPr id="6536" name="Google Shape;6536;p2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37" name="Google Shape;6537;p226"/>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538" name="Google Shape;6538;p226"/>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6539" name="Google Shape;6539;p226"/>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6540" name="Google Shape;6540;p226"/>
          <p:cNvGrpSpPr/>
          <p:nvPr/>
        </p:nvGrpSpPr>
        <p:grpSpPr>
          <a:xfrm>
            <a:off x="-160524" y="493213"/>
            <a:ext cx="9451203" cy="4458936"/>
            <a:chOff x="-160524" y="493213"/>
            <a:chExt cx="9451203" cy="4458936"/>
          </a:xfrm>
        </p:grpSpPr>
        <p:grpSp>
          <p:nvGrpSpPr>
            <p:cNvPr id="6541" name="Google Shape;6541;p226"/>
            <p:cNvGrpSpPr/>
            <p:nvPr/>
          </p:nvGrpSpPr>
          <p:grpSpPr>
            <a:xfrm>
              <a:off x="8311986" y="493213"/>
              <a:ext cx="978694" cy="425409"/>
              <a:chOff x="1624187" y="402335"/>
              <a:chExt cx="1210805" cy="526366"/>
            </a:xfrm>
          </p:grpSpPr>
          <p:sp>
            <p:nvSpPr>
              <p:cNvPr id="6542" name="Google Shape;6542;p22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2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2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2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226"/>
            <p:cNvGrpSpPr/>
            <p:nvPr/>
          </p:nvGrpSpPr>
          <p:grpSpPr>
            <a:xfrm>
              <a:off x="-160524" y="1257915"/>
              <a:ext cx="734380" cy="558925"/>
              <a:chOff x="3000389" y="360865"/>
              <a:chExt cx="734380" cy="558925"/>
            </a:xfrm>
          </p:grpSpPr>
          <p:sp>
            <p:nvSpPr>
              <p:cNvPr id="6547" name="Google Shape;6547;p226"/>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26"/>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26"/>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226"/>
            <p:cNvGrpSpPr/>
            <p:nvPr/>
          </p:nvGrpSpPr>
          <p:grpSpPr>
            <a:xfrm rot="7199631">
              <a:off x="7897744" y="4735676"/>
              <a:ext cx="182919" cy="183010"/>
              <a:chOff x="3052932" y="2641078"/>
              <a:chExt cx="616189" cy="616674"/>
            </a:xfrm>
          </p:grpSpPr>
          <p:sp>
            <p:nvSpPr>
              <p:cNvPr id="6551" name="Google Shape;6551;p2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226"/>
            <p:cNvGrpSpPr/>
            <p:nvPr/>
          </p:nvGrpSpPr>
          <p:grpSpPr>
            <a:xfrm rot="7199631">
              <a:off x="8709873" y="3965383"/>
              <a:ext cx="182919" cy="183010"/>
              <a:chOff x="3052932" y="2641078"/>
              <a:chExt cx="616189" cy="616674"/>
            </a:xfrm>
          </p:grpSpPr>
          <p:sp>
            <p:nvSpPr>
              <p:cNvPr id="6556" name="Google Shape;6556;p22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2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2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2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226"/>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61" name="Shape 6561"/>
        <p:cNvGrpSpPr/>
        <p:nvPr/>
      </p:nvGrpSpPr>
      <p:grpSpPr>
        <a:xfrm>
          <a:off x="0" y="0"/>
          <a:ext cx="0" cy="0"/>
          <a:chOff x="0" y="0"/>
          <a:chExt cx="0" cy="0"/>
        </a:xfrm>
      </p:grpSpPr>
      <p:pic>
        <p:nvPicPr>
          <p:cNvPr id="6562" name="Google Shape;6562;p2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63" name="Google Shape;6563;p227"/>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64" name="Shape 6564"/>
        <p:cNvGrpSpPr/>
        <p:nvPr/>
      </p:nvGrpSpPr>
      <p:grpSpPr>
        <a:xfrm>
          <a:off x="0" y="0"/>
          <a:ext cx="0" cy="0"/>
          <a:chOff x="0" y="0"/>
          <a:chExt cx="0" cy="0"/>
        </a:xfrm>
      </p:grpSpPr>
      <p:pic>
        <p:nvPicPr>
          <p:cNvPr id="6565" name="Google Shape;6565;p22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66" name="Google Shape;6566;p228"/>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67" name="Google Shape;6567;p228"/>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68" name="Shape 6568"/>
        <p:cNvGrpSpPr/>
        <p:nvPr/>
      </p:nvGrpSpPr>
      <p:grpSpPr>
        <a:xfrm>
          <a:off x="0" y="0"/>
          <a:ext cx="0" cy="0"/>
          <a:chOff x="0" y="0"/>
          <a:chExt cx="0" cy="0"/>
        </a:xfrm>
      </p:grpSpPr>
      <p:sp>
        <p:nvSpPr>
          <p:cNvPr id="6569" name="Google Shape;6569;p229"/>
          <p:cNvSpPr/>
          <p:nvPr>
            <p:ph idx="2" type="pic"/>
          </p:nvPr>
        </p:nvSpPr>
        <p:spPr>
          <a:xfrm>
            <a:off x="0" y="0"/>
            <a:ext cx="9144000" cy="5142600"/>
          </a:xfrm>
          <a:prstGeom prst="rect">
            <a:avLst/>
          </a:prstGeom>
          <a:noFill/>
          <a:ln>
            <a:noFill/>
          </a:ln>
        </p:spPr>
      </p:sp>
      <p:sp>
        <p:nvSpPr>
          <p:cNvPr id="6570" name="Google Shape;6570;p229"/>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71" name="Shape 6571"/>
        <p:cNvGrpSpPr/>
        <p:nvPr/>
      </p:nvGrpSpPr>
      <p:grpSpPr>
        <a:xfrm>
          <a:off x="0" y="0"/>
          <a:ext cx="0" cy="0"/>
          <a:chOff x="0" y="0"/>
          <a:chExt cx="0" cy="0"/>
        </a:xfrm>
      </p:grpSpPr>
      <p:pic>
        <p:nvPicPr>
          <p:cNvPr id="6572" name="Google Shape;6572;p2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573" name="Google Shape;6573;p230"/>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74" name="Google Shape;6574;p230"/>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6575" name="Google Shape;6575;p230"/>
          <p:cNvGrpSpPr/>
          <p:nvPr/>
        </p:nvGrpSpPr>
        <p:grpSpPr>
          <a:xfrm>
            <a:off x="-421431" y="130160"/>
            <a:ext cx="9456035" cy="5041628"/>
            <a:chOff x="-421431" y="130160"/>
            <a:chExt cx="9456035" cy="5041628"/>
          </a:xfrm>
        </p:grpSpPr>
        <p:pic>
          <p:nvPicPr>
            <p:cNvPr id="6576" name="Google Shape;6576;p230"/>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6577" name="Google Shape;6577;p230"/>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30"/>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30"/>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30"/>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1" name="Google Shape;6581;p230"/>
            <p:cNvGrpSpPr/>
            <p:nvPr/>
          </p:nvGrpSpPr>
          <p:grpSpPr>
            <a:xfrm flipH="1">
              <a:off x="7661920" y="4561314"/>
              <a:ext cx="1090011" cy="316808"/>
              <a:chOff x="1689834" y="1191289"/>
              <a:chExt cx="1090011" cy="316808"/>
            </a:xfrm>
          </p:grpSpPr>
          <p:sp>
            <p:nvSpPr>
              <p:cNvPr id="6582" name="Google Shape;6582;p23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3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3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230"/>
            <p:cNvGrpSpPr/>
            <p:nvPr/>
          </p:nvGrpSpPr>
          <p:grpSpPr>
            <a:xfrm flipH="1">
              <a:off x="-421431" y="567045"/>
              <a:ext cx="1192643" cy="518418"/>
              <a:chOff x="1624187" y="402335"/>
              <a:chExt cx="1210805" cy="526366"/>
            </a:xfrm>
          </p:grpSpPr>
          <p:sp>
            <p:nvSpPr>
              <p:cNvPr id="6586" name="Google Shape;6586;p23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3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3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3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230"/>
            <p:cNvGrpSpPr/>
            <p:nvPr/>
          </p:nvGrpSpPr>
          <p:grpSpPr>
            <a:xfrm flipH="1" rot="2700000">
              <a:off x="8290959" y="227916"/>
              <a:ext cx="472267" cy="472636"/>
              <a:chOff x="1673025" y="3369590"/>
              <a:chExt cx="677645" cy="678174"/>
            </a:xfrm>
          </p:grpSpPr>
          <p:sp>
            <p:nvSpPr>
              <p:cNvPr id="6591" name="Google Shape;6591;p23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3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3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3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3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3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230"/>
            <p:cNvGrpSpPr/>
            <p:nvPr/>
          </p:nvGrpSpPr>
          <p:grpSpPr>
            <a:xfrm>
              <a:off x="409235" y="4100794"/>
              <a:ext cx="509028" cy="681836"/>
              <a:chOff x="409235" y="4100794"/>
              <a:chExt cx="509028" cy="681836"/>
            </a:xfrm>
          </p:grpSpPr>
          <p:sp>
            <p:nvSpPr>
              <p:cNvPr id="6598" name="Google Shape;6598;p23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3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230"/>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30"/>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84" name="Shape 284"/>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02" name="Shape 6602"/>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03" name="Shape 6603"/>
        <p:cNvGrpSpPr/>
        <p:nvPr/>
      </p:nvGrpSpPr>
      <p:grpSpPr>
        <a:xfrm>
          <a:off x="0" y="0"/>
          <a:ext cx="0" cy="0"/>
          <a:chOff x="0" y="0"/>
          <a:chExt cx="0" cy="0"/>
        </a:xfrm>
      </p:grpSpPr>
      <p:pic>
        <p:nvPicPr>
          <p:cNvPr id="6604" name="Google Shape;6604;p2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05" name="Google Shape;6605;p2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06" name="Google Shape;6606;p232"/>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7" name="Google Shape;6607;p232"/>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8" name="Google Shape;6608;p232"/>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09" name="Google Shape;6609;p232"/>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0" name="Google Shape;6610;p232"/>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1" name="Google Shape;6611;p232"/>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612" name="Google Shape;6612;p232"/>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3" name="Google Shape;6613;p232"/>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4" name="Google Shape;6614;p232"/>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5" name="Google Shape;6615;p232"/>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6" name="Google Shape;6616;p232"/>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6617" name="Google Shape;6617;p232"/>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6618" name="Google Shape;6618;p232"/>
          <p:cNvGrpSpPr/>
          <p:nvPr/>
        </p:nvGrpSpPr>
        <p:grpSpPr>
          <a:xfrm>
            <a:off x="201817" y="-200679"/>
            <a:ext cx="8666953" cy="5193041"/>
            <a:chOff x="201817" y="-200679"/>
            <a:chExt cx="8666953" cy="5193041"/>
          </a:xfrm>
        </p:grpSpPr>
        <p:grpSp>
          <p:nvGrpSpPr>
            <p:cNvPr id="6619" name="Google Shape;6619;p232"/>
            <p:cNvGrpSpPr/>
            <p:nvPr/>
          </p:nvGrpSpPr>
          <p:grpSpPr>
            <a:xfrm>
              <a:off x="201817" y="4200790"/>
              <a:ext cx="647682" cy="791550"/>
              <a:chOff x="1594761" y="1818992"/>
              <a:chExt cx="513219" cy="627218"/>
            </a:xfrm>
          </p:grpSpPr>
          <p:sp>
            <p:nvSpPr>
              <p:cNvPr id="6620" name="Google Shape;6620;p23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3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3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3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3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3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3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3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3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232"/>
            <p:cNvGrpSpPr/>
            <p:nvPr/>
          </p:nvGrpSpPr>
          <p:grpSpPr>
            <a:xfrm rot="2700000">
              <a:off x="1271305" y="4771520"/>
              <a:ext cx="182912" cy="182969"/>
              <a:chOff x="3052932" y="2641078"/>
              <a:chExt cx="616189" cy="616674"/>
            </a:xfrm>
          </p:grpSpPr>
          <p:sp>
            <p:nvSpPr>
              <p:cNvPr id="6630" name="Google Shape;6630;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232"/>
            <p:cNvGrpSpPr/>
            <p:nvPr/>
          </p:nvGrpSpPr>
          <p:grpSpPr>
            <a:xfrm>
              <a:off x="8337036" y="77421"/>
              <a:ext cx="503917" cy="503917"/>
              <a:chOff x="320471" y="3391693"/>
              <a:chExt cx="615660" cy="615660"/>
            </a:xfrm>
          </p:grpSpPr>
          <p:sp>
            <p:nvSpPr>
              <p:cNvPr id="6635" name="Google Shape;6635;p2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232"/>
            <p:cNvGrpSpPr/>
            <p:nvPr/>
          </p:nvGrpSpPr>
          <p:grpSpPr>
            <a:xfrm rot="2700000">
              <a:off x="8620130" y="905645"/>
              <a:ext cx="182912" cy="182969"/>
              <a:chOff x="3052932" y="2641078"/>
              <a:chExt cx="616189" cy="616674"/>
            </a:xfrm>
          </p:grpSpPr>
          <p:sp>
            <p:nvSpPr>
              <p:cNvPr id="6643" name="Google Shape;6643;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232"/>
            <p:cNvGrpSpPr/>
            <p:nvPr/>
          </p:nvGrpSpPr>
          <p:grpSpPr>
            <a:xfrm rot="2700000">
              <a:off x="7813630" y="279920"/>
              <a:ext cx="182912" cy="182969"/>
              <a:chOff x="3052932" y="2641078"/>
              <a:chExt cx="616189" cy="616674"/>
            </a:xfrm>
          </p:grpSpPr>
          <p:sp>
            <p:nvSpPr>
              <p:cNvPr id="6648" name="Google Shape;6648;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232"/>
            <p:cNvGrpSpPr/>
            <p:nvPr/>
          </p:nvGrpSpPr>
          <p:grpSpPr>
            <a:xfrm>
              <a:off x="313786" y="-200679"/>
              <a:ext cx="503917" cy="503917"/>
              <a:chOff x="320471" y="3391693"/>
              <a:chExt cx="615660" cy="615660"/>
            </a:xfrm>
          </p:grpSpPr>
          <p:sp>
            <p:nvSpPr>
              <p:cNvPr id="6653" name="Google Shape;6653;p2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232"/>
            <p:cNvGrpSpPr/>
            <p:nvPr/>
          </p:nvGrpSpPr>
          <p:grpSpPr>
            <a:xfrm rot="2700000">
              <a:off x="8647955" y="4305470"/>
              <a:ext cx="182912" cy="182969"/>
              <a:chOff x="3052932" y="2641078"/>
              <a:chExt cx="616189" cy="616674"/>
            </a:xfrm>
          </p:grpSpPr>
          <p:sp>
            <p:nvSpPr>
              <p:cNvPr id="6661" name="Google Shape;6661;p2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65" name="Shape 6665"/>
        <p:cNvGrpSpPr/>
        <p:nvPr/>
      </p:nvGrpSpPr>
      <p:grpSpPr>
        <a:xfrm>
          <a:off x="0" y="0"/>
          <a:ext cx="0" cy="0"/>
          <a:chOff x="0" y="0"/>
          <a:chExt cx="0" cy="0"/>
        </a:xfrm>
      </p:grpSpPr>
      <p:pic>
        <p:nvPicPr>
          <p:cNvPr id="6666" name="Google Shape;6666;p23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67" name="Google Shape;6667;p233"/>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6668" name="Google Shape;6668;p233"/>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69" name="Google Shape;6669;p233"/>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6670" name="Google Shape;6670;p233"/>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6671" name="Google Shape;6671;p233"/>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6672" name="Google Shape;6672;p233"/>
          <p:cNvGrpSpPr/>
          <p:nvPr/>
        </p:nvGrpSpPr>
        <p:grpSpPr>
          <a:xfrm flipH="1">
            <a:off x="5704581" y="212818"/>
            <a:ext cx="350074" cy="116600"/>
            <a:chOff x="5661878" y="3821883"/>
            <a:chExt cx="678174" cy="225882"/>
          </a:xfrm>
        </p:grpSpPr>
        <p:sp>
          <p:nvSpPr>
            <p:cNvPr id="6673" name="Google Shape;6673;p233"/>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33"/>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33"/>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233"/>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233"/>
          <p:cNvGrpSpPr/>
          <p:nvPr/>
        </p:nvGrpSpPr>
        <p:grpSpPr>
          <a:xfrm flipH="1">
            <a:off x="8572451" y="4023874"/>
            <a:ext cx="844779" cy="367245"/>
            <a:chOff x="1624187" y="402335"/>
            <a:chExt cx="1210805" cy="526366"/>
          </a:xfrm>
        </p:grpSpPr>
        <p:sp>
          <p:nvSpPr>
            <p:cNvPr id="6678" name="Google Shape;6678;p2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233"/>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33"/>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33"/>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6685" name="Shape 6685"/>
        <p:cNvGrpSpPr/>
        <p:nvPr/>
      </p:nvGrpSpPr>
      <p:grpSpPr>
        <a:xfrm>
          <a:off x="0" y="0"/>
          <a:ext cx="0" cy="0"/>
          <a:chOff x="0" y="0"/>
          <a:chExt cx="0" cy="0"/>
        </a:xfrm>
      </p:grpSpPr>
      <p:pic>
        <p:nvPicPr>
          <p:cNvPr id="6686" name="Google Shape;6686;p2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687" name="Google Shape;6687;p2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688" name="Google Shape;6688;p234"/>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6689" name="Google Shape;6689;p234"/>
          <p:cNvGrpSpPr/>
          <p:nvPr/>
        </p:nvGrpSpPr>
        <p:grpSpPr>
          <a:xfrm>
            <a:off x="7770504" y="3286571"/>
            <a:ext cx="1274350" cy="1628328"/>
            <a:chOff x="7770504" y="3286571"/>
            <a:chExt cx="1274350" cy="1628328"/>
          </a:xfrm>
        </p:grpSpPr>
        <p:grpSp>
          <p:nvGrpSpPr>
            <p:cNvPr id="6690" name="Google Shape;6690;p234"/>
            <p:cNvGrpSpPr/>
            <p:nvPr/>
          </p:nvGrpSpPr>
          <p:grpSpPr>
            <a:xfrm>
              <a:off x="8428889" y="3855779"/>
              <a:ext cx="615965" cy="752725"/>
              <a:chOff x="1594761" y="1818992"/>
              <a:chExt cx="513219" cy="627218"/>
            </a:xfrm>
          </p:grpSpPr>
          <p:sp>
            <p:nvSpPr>
              <p:cNvPr id="6691" name="Google Shape;6691;p23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3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3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3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3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3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3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3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3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0" name="Google Shape;6700;p234"/>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34"/>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6702" name="Shape 6702"/>
        <p:cNvGrpSpPr/>
        <p:nvPr/>
      </p:nvGrpSpPr>
      <p:grpSpPr>
        <a:xfrm>
          <a:off x="0" y="0"/>
          <a:ext cx="0" cy="0"/>
          <a:chOff x="0" y="0"/>
          <a:chExt cx="0" cy="0"/>
        </a:xfrm>
      </p:grpSpPr>
      <p:pic>
        <p:nvPicPr>
          <p:cNvPr id="6703" name="Google Shape;6703;p2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04" name="Google Shape;6704;p2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6705" name="Google Shape;6705;p235"/>
          <p:cNvGrpSpPr/>
          <p:nvPr/>
        </p:nvGrpSpPr>
        <p:grpSpPr>
          <a:xfrm>
            <a:off x="-160533" y="-200679"/>
            <a:ext cx="9176041" cy="5152828"/>
            <a:chOff x="-160533" y="-200679"/>
            <a:chExt cx="9176041" cy="5152828"/>
          </a:xfrm>
        </p:grpSpPr>
        <p:grpSp>
          <p:nvGrpSpPr>
            <p:cNvPr id="6706" name="Google Shape;6706;p235"/>
            <p:cNvGrpSpPr/>
            <p:nvPr/>
          </p:nvGrpSpPr>
          <p:grpSpPr>
            <a:xfrm>
              <a:off x="-160524" y="1257915"/>
              <a:ext cx="734380" cy="558925"/>
              <a:chOff x="3000389" y="360865"/>
              <a:chExt cx="734380" cy="558925"/>
            </a:xfrm>
          </p:grpSpPr>
          <p:sp>
            <p:nvSpPr>
              <p:cNvPr id="6707" name="Google Shape;6707;p23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3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3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235"/>
            <p:cNvGrpSpPr/>
            <p:nvPr/>
          </p:nvGrpSpPr>
          <p:grpSpPr>
            <a:xfrm rot="7199631">
              <a:off x="7897744" y="4735676"/>
              <a:ext cx="182919" cy="183010"/>
              <a:chOff x="3052932" y="2641078"/>
              <a:chExt cx="616189" cy="616674"/>
            </a:xfrm>
          </p:grpSpPr>
          <p:sp>
            <p:nvSpPr>
              <p:cNvPr id="6711" name="Google Shape;6711;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235"/>
            <p:cNvGrpSpPr/>
            <p:nvPr/>
          </p:nvGrpSpPr>
          <p:grpSpPr>
            <a:xfrm rot="7199631">
              <a:off x="8709873" y="3965383"/>
              <a:ext cx="182919" cy="183010"/>
              <a:chOff x="3052932" y="2641078"/>
              <a:chExt cx="616189" cy="616674"/>
            </a:xfrm>
          </p:grpSpPr>
          <p:sp>
            <p:nvSpPr>
              <p:cNvPr id="6716" name="Google Shape;6716;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0" name="Google Shape;6720;p235"/>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235"/>
            <p:cNvGrpSpPr/>
            <p:nvPr/>
          </p:nvGrpSpPr>
          <p:grpSpPr>
            <a:xfrm flipH="1" rot="-2700000">
              <a:off x="267544" y="905645"/>
              <a:ext cx="182912" cy="182969"/>
              <a:chOff x="3052932" y="2641078"/>
              <a:chExt cx="616189" cy="616674"/>
            </a:xfrm>
          </p:grpSpPr>
          <p:sp>
            <p:nvSpPr>
              <p:cNvPr id="6722" name="Google Shape;6722;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235"/>
            <p:cNvGrpSpPr/>
            <p:nvPr/>
          </p:nvGrpSpPr>
          <p:grpSpPr>
            <a:xfrm flipH="1" rot="-2700000">
              <a:off x="526244" y="2047120"/>
              <a:ext cx="182912" cy="182969"/>
              <a:chOff x="3052932" y="2641078"/>
              <a:chExt cx="616189" cy="616674"/>
            </a:xfrm>
          </p:grpSpPr>
          <p:sp>
            <p:nvSpPr>
              <p:cNvPr id="6727" name="Google Shape;6727;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235"/>
            <p:cNvGrpSpPr/>
            <p:nvPr/>
          </p:nvGrpSpPr>
          <p:grpSpPr>
            <a:xfrm flipH="1">
              <a:off x="8252882" y="-200679"/>
              <a:ext cx="503917" cy="503917"/>
              <a:chOff x="320471" y="3391693"/>
              <a:chExt cx="615660" cy="615660"/>
            </a:xfrm>
          </p:grpSpPr>
          <p:sp>
            <p:nvSpPr>
              <p:cNvPr id="6732" name="Google Shape;6732;p2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235"/>
            <p:cNvGrpSpPr/>
            <p:nvPr/>
          </p:nvGrpSpPr>
          <p:grpSpPr>
            <a:xfrm flipH="1" rot="-2700000">
              <a:off x="-122631" y="2480270"/>
              <a:ext cx="182912" cy="182969"/>
              <a:chOff x="3052932" y="2641078"/>
              <a:chExt cx="616189" cy="616674"/>
            </a:xfrm>
          </p:grpSpPr>
          <p:sp>
            <p:nvSpPr>
              <p:cNvPr id="6740" name="Google Shape;6740;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235"/>
            <p:cNvGrpSpPr/>
            <p:nvPr/>
          </p:nvGrpSpPr>
          <p:grpSpPr>
            <a:xfrm flipH="1" rot="-2700000">
              <a:off x="8794694" y="646945"/>
              <a:ext cx="182912" cy="182969"/>
              <a:chOff x="3052932" y="2641078"/>
              <a:chExt cx="616189" cy="616674"/>
            </a:xfrm>
          </p:grpSpPr>
          <p:sp>
            <p:nvSpPr>
              <p:cNvPr id="6745" name="Google Shape;6745;p2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49" name="Shape 6749"/>
        <p:cNvGrpSpPr/>
        <p:nvPr/>
      </p:nvGrpSpPr>
      <p:grpSpPr>
        <a:xfrm>
          <a:off x="0" y="0"/>
          <a:ext cx="0" cy="0"/>
          <a:chOff x="0" y="0"/>
          <a:chExt cx="0" cy="0"/>
        </a:xfrm>
      </p:grpSpPr>
      <p:pic>
        <p:nvPicPr>
          <p:cNvPr id="6750" name="Google Shape;6750;p23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51" name="Google Shape;6751;p2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52" name="Google Shape;6752;p236"/>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53" name="Google Shape;6753;p236"/>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4" name="Google Shape;6754;p236"/>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5" name="Google Shape;6755;p236"/>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56" name="Google Shape;6756;p236"/>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57" name="Google Shape;6757;p236"/>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758" name="Google Shape;6758;p236"/>
          <p:cNvGrpSpPr/>
          <p:nvPr/>
        </p:nvGrpSpPr>
        <p:grpSpPr>
          <a:xfrm>
            <a:off x="-120162" y="-50349"/>
            <a:ext cx="9264167" cy="5118911"/>
            <a:chOff x="-120162" y="-50349"/>
            <a:chExt cx="9264167" cy="5118911"/>
          </a:xfrm>
        </p:grpSpPr>
        <p:grpSp>
          <p:nvGrpSpPr>
            <p:cNvPr id="6759" name="Google Shape;6759;p236"/>
            <p:cNvGrpSpPr/>
            <p:nvPr/>
          </p:nvGrpSpPr>
          <p:grpSpPr>
            <a:xfrm rot="10800000">
              <a:off x="182490" y="4564645"/>
              <a:ext cx="503917" cy="503917"/>
              <a:chOff x="320471" y="3391693"/>
              <a:chExt cx="615660" cy="615660"/>
            </a:xfrm>
          </p:grpSpPr>
          <p:sp>
            <p:nvSpPr>
              <p:cNvPr id="6760" name="Google Shape;6760;p23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3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3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3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3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3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3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236"/>
            <p:cNvGrpSpPr/>
            <p:nvPr/>
          </p:nvGrpSpPr>
          <p:grpSpPr>
            <a:xfrm rot="-8100000">
              <a:off x="220402" y="4057370"/>
              <a:ext cx="182912" cy="182969"/>
              <a:chOff x="3052932" y="2641078"/>
              <a:chExt cx="616189" cy="616674"/>
            </a:xfrm>
          </p:grpSpPr>
          <p:sp>
            <p:nvSpPr>
              <p:cNvPr id="6768" name="Google Shape;6768;p23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3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3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3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236"/>
            <p:cNvGrpSpPr/>
            <p:nvPr/>
          </p:nvGrpSpPr>
          <p:grpSpPr>
            <a:xfrm rot="-8100000">
              <a:off x="1026902" y="4683095"/>
              <a:ext cx="182912" cy="182969"/>
              <a:chOff x="3052932" y="2641078"/>
              <a:chExt cx="616189" cy="616674"/>
            </a:xfrm>
          </p:grpSpPr>
          <p:sp>
            <p:nvSpPr>
              <p:cNvPr id="6773" name="Google Shape;6773;p23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3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3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3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236"/>
            <p:cNvGrpSpPr/>
            <p:nvPr/>
          </p:nvGrpSpPr>
          <p:grpSpPr>
            <a:xfrm>
              <a:off x="8564566" y="502970"/>
              <a:ext cx="579439" cy="579439"/>
              <a:chOff x="1785966" y="4166970"/>
              <a:chExt cx="579439" cy="579439"/>
            </a:xfrm>
          </p:grpSpPr>
          <p:sp>
            <p:nvSpPr>
              <p:cNvPr id="6778" name="Google Shape;6778;p236"/>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36"/>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236"/>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36"/>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236"/>
            <p:cNvGrpSpPr/>
            <p:nvPr/>
          </p:nvGrpSpPr>
          <p:grpSpPr>
            <a:xfrm>
              <a:off x="-120162" y="3217149"/>
              <a:ext cx="224337" cy="112456"/>
              <a:chOff x="3585563" y="2029124"/>
              <a:chExt cx="224337" cy="112456"/>
            </a:xfrm>
          </p:grpSpPr>
          <p:sp>
            <p:nvSpPr>
              <p:cNvPr id="6783" name="Google Shape;6783;p236"/>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36"/>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6785" name="Shape 6785"/>
        <p:cNvGrpSpPr/>
        <p:nvPr/>
      </p:nvGrpSpPr>
      <p:grpSpPr>
        <a:xfrm>
          <a:off x="0" y="0"/>
          <a:ext cx="0" cy="0"/>
          <a:chOff x="0" y="0"/>
          <a:chExt cx="0" cy="0"/>
        </a:xfrm>
      </p:grpSpPr>
      <p:pic>
        <p:nvPicPr>
          <p:cNvPr id="6786" name="Google Shape;6786;p23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787" name="Google Shape;6787;p2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88" name="Google Shape;6788;p237"/>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789" name="Google Shape;6789;p237"/>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790" name="Google Shape;6790;p237"/>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6791" name="Google Shape;6791;p237"/>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92" name="Google Shape;6792;p237"/>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93" name="Google Shape;6793;p237"/>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794" name="Google Shape;6794;p237"/>
          <p:cNvGrpSpPr/>
          <p:nvPr/>
        </p:nvGrpSpPr>
        <p:grpSpPr>
          <a:xfrm>
            <a:off x="201817" y="-200679"/>
            <a:ext cx="8595353" cy="5193018"/>
            <a:chOff x="201817" y="-200679"/>
            <a:chExt cx="8595353" cy="5193018"/>
          </a:xfrm>
        </p:grpSpPr>
        <p:grpSp>
          <p:nvGrpSpPr>
            <p:cNvPr id="6795" name="Google Shape;6795;p237"/>
            <p:cNvGrpSpPr/>
            <p:nvPr/>
          </p:nvGrpSpPr>
          <p:grpSpPr>
            <a:xfrm flipH="1">
              <a:off x="8437167" y="4920072"/>
              <a:ext cx="360003" cy="72268"/>
              <a:chOff x="1651496" y="2388946"/>
              <a:chExt cx="285264" cy="57265"/>
            </a:xfrm>
          </p:grpSpPr>
          <p:sp>
            <p:nvSpPr>
              <p:cNvPr id="6796" name="Google Shape;6796;p23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3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237"/>
            <p:cNvGrpSpPr/>
            <p:nvPr/>
          </p:nvGrpSpPr>
          <p:grpSpPr>
            <a:xfrm flipH="1" rot="-2700000">
              <a:off x="8525719" y="4646370"/>
              <a:ext cx="182912" cy="182969"/>
              <a:chOff x="3052932" y="2641078"/>
              <a:chExt cx="616189" cy="616674"/>
            </a:xfrm>
          </p:grpSpPr>
          <p:sp>
            <p:nvSpPr>
              <p:cNvPr id="6799" name="Google Shape;6799;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237"/>
            <p:cNvGrpSpPr/>
            <p:nvPr/>
          </p:nvGrpSpPr>
          <p:grpSpPr>
            <a:xfrm flipH="1">
              <a:off x="229632" y="77421"/>
              <a:ext cx="503917" cy="503917"/>
              <a:chOff x="320471" y="3391693"/>
              <a:chExt cx="615660" cy="615660"/>
            </a:xfrm>
          </p:grpSpPr>
          <p:sp>
            <p:nvSpPr>
              <p:cNvPr id="6804" name="Google Shape;6804;p2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237"/>
            <p:cNvGrpSpPr/>
            <p:nvPr/>
          </p:nvGrpSpPr>
          <p:grpSpPr>
            <a:xfrm flipH="1" rot="-2700000">
              <a:off x="267544" y="905645"/>
              <a:ext cx="182912" cy="182969"/>
              <a:chOff x="3052932" y="2641078"/>
              <a:chExt cx="616189" cy="616674"/>
            </a:xfrm>
          </p:grpSpPr>
          <p:sp>
            <p:nvSpPr>
              <p:cNvPr id="6812" name="Google Shape;6812;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237"/>
            <p:cNvGrpSpPr/>
            <p:nvPr/>
          </p:nvGrpSpPr>
          <p:grpSpPr>
            <a:xfrm flipH="1" rot="-2700000">
              <a:off x="1074044" y="279920"/>
              <a:ext cx="182912" cy="182969"/>
              <a:chOff x="3052932" y="2641078"/>
              <a:chExt cx="616189" cy="616674"/>
            </a:xfrm>
          </p:grpSpPr>
          <p:sp>
            <p:nvSpPr>
              <p:cNvPr id="6817" name="Google Shape;6817;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237"/>
            <p:cNvGrpSpPr/>
            <p:nvPr/>
          </p:nvGrpSpPr>
          <p:grpSpPr>
            <a:xfrm flipH="1">
              <a:off x="8252882" y="-200679"/>
              <a:ext cx="503917" cy="503917"/>
              <a:chOff x="320471" y="3391693"/>
              <a:chExt cx="615660" cy="615660"/>
            </a:xfrm>
          </p:grpSpPr>
          <p:sp>
            <p:nvSpPr>
              <p:cNvPr id="6822" name="Google Shape;6822;p2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237"/>
            <p:cNvGrpSpPr/>
            <p:nvPr/>
          </p:nvGrpSpPr>
          <p:grpSpPr>
            <a:xfrm flipH="1" rot="-2700000">
              <a:off x="239719" y="4305470"/>
              <a:ext cx="182912" cy="182969"/>
              <a:chOff x="3052932" y="2641078"/>
              <a:chExt cx="616189" cy="616674"/>
            </a:xfrm>
          </p:grpSpPr>
          <p:sp>
            <p:nvSpPr>
              <p:cNvPr id="6830" name="Google Shape;6830;p2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834" name="Shape 6834"/>
        <p:cNvGrpSpPr/>
        <p:nvPr/>
      </p:nvGrpSpPr>
      <p:grpSpPr>
        <a:xfrm>
          <a:off x="0" y="0"/>
          <a:ext cx="0" cy="0"/>
          <a:chOff x="0" y="0"/>
          <a:chExt cx="0" cy="0"/>
        </a:xfrm>
      </p:grpSpPr>
      <p:pic>
        <p:nvPicPr>
          <p:cNvPr id="6835" name="Google Shape;6835;p2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836" name="Google Shape;6836;p2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6837" name="Google Shape;6837;p238"/>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38" name="Google Shape;6838;p238"/>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39" name="Google Shape;6839;p238"/>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0" name="Google Shape;6840;p238"/>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1" name="Google Shape;6841;p238"/>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42" name="Google Shape;6842;p238"/>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43" name="Google Shape;6843;p238"/>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44" name="Google Shape;6844;p238"/>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845" name="Google Shape;6845;p238"/>
          <p:cNvGrpSpPr/>
          <p:nvPr/>
        </p:nvGrpSpPr>
        <p:grpSpPr>
          <a:xfrm>
            <a:off x="-433710" y="2094186"/>
            <a:ext cx="9850940" cy="3160793"/>
            <a:chOff x="-433710" y="2094186"/>
            <a:chExt cx="9850940" cy="3160793"/>
          </a:xfrm>
        </p:grpSpPr>
        <p:grpSp>
          <p:nvGrpSpPr>
            <p:cNvPr id="6846" name="Google Shape;6846;p238"/>
            <p:cNvGrpSpPr/>
            <p:nvPr/>
          </p:nvGrpSpPr>
          <p:grpSpPr>
            <a:xfrm flipH="1">
              <a:off x="41255" y="2607591"/>
              <a:ext cx="590810" cy="808075"/>
              <a:chOff x="3039785" y="4130220"/>
              <a:chExt cx="476998" cy="652410"/>
            </a:xfrm>
          </p:grpSpPr>
          <p:sp>
            <p:nvSpPr>
              <p:cNvPr id="6847" name="Google Shape;6847;p238"/>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38"/>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38"/>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38"/>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38"/>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38"/>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38"/>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238"/>
            <p:cNvGrpSpPr/>
            <p:nvPr/>
          </p:nvGrpSpPr>
          <p:grpSpPr>
            <a:xfrm flipH="1">
              <a:off x="366631" y="3623118"/>
              <a:ext cx="350074" cy="116600"/>
              <a:chOff x="5661878" y="3821883"/>
              <a:chExt cx="678174" cy="225882"/>
            </a:xfrm>
          </p:grpSpPr>
          <p:sp>
            <p:nvSpPr>
              <p:cNvPr id="6855" name="Google Shape;6855;p238"/>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38"/>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38"/>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238"/>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9" name="Google Shape;6859;p238"/>
            <p:cNvGrpSpPr/>
            <p:nvPr/>
          </p:nvGrpSpPr>
          <p:grpSpPr>
            <a:xfrm flipH="1">
              <a:off x="8572451" y="4023874"/>
              <a:ext cx="844779" cy="367245"/>
              <a:chOff x="1624187" y="402335"/>
              <a:chExt cx="1210805" cy="526366"/>
            </a:xfrm>
          </p:grpSpPr>
          <p:sp>
            <p:nvSpPr>
              <p:cNvPr id="6860" name="Google Shape;6860;p2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4" name="Google Shape;6864;p238"/>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38"/>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38"/>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867" name="Shape 6867"/>
        <p:cNvGrpSpPr/>
        <p:nvPr/>
      </p:nvGrpSpPr>
      <p:grpSpPr>
        <a:xfrm>
          <a:off x="0" y="0"/>
          <a:ext cx="0" cy="0"/>
          <a:chOff x="0" y="0"/>
          <a:chExt cx="0" cy="0"/>
        </a:xfrm>
      </p:grpSpPr>
      <p:pic>
        <p:nvPicPr>
          <p:cNvPr id="6868" name="Google Shape;6868;p23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6869" name="Google Shape;6869;p2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70" name="Google Shape;6870;p239"/>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1" name="Google Shape;6871;p239"/>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2" name="Google Shape;6872;p239"/>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3" name="Google Shape;6873;p239"/>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4" name="Google Shape;6874;p239"/>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5" name="Google Shape;6875;p239"/>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876" name="Google Shape;6876;p239"/>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7" name="Google Shape;6877;p239"/>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8" name="Google Shape;6878;p239"/>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79" name="Google Shape;6879;p239"/>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80" name="Google Shape;6880;p239"/>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6881" name="Google Shape;6881;p239"/>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6882" name="Google Shape;6882;p239"/>
          <p:cNvGrpSpPr/>
          <p:nvPr/>
        </p:nvGrpSpPr>
        <p:grpSpPr>
          <a:xfrm>
            <a:off x="354217" y="-200679"/>
            <a:ext cx="8666953" cy="5193041"/>
            <a:chOff x="354217" y="-200679"/>
            <a:chExt cx="8666953" cy="5193041"/>
          </a:xfrm>
        </p:grpSpPr>
        <p:grpSp>
          <p:nvGrpSpPr>
            <p:cNvPr id="6883" name="Google Shape;6883;p239"/>
            <p:cNvGrpSpPr/>
            <p:nvPr/>
          </p:nvGrpSpPr>
          <p:grpSpPr>
            <a:xfrm flipH="1">
              <a:off x="8373487" y="4200790"/>
              <a:ext cx="647682" cy="791550"/>
              <a:chOff x="1594761" y="1818992"/>
              <a:chExt cx="513219" cy="627218"/>
            </a:xfrm>
          </p:grpSpPr>
          <p:sp>
            <p:nvSpPr>
              <p:cNvPr id="6884" name="Google Shape;6884;p239"/>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39"/>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39"/>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39"/>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39"/>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3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3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39"/>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39"/>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239"/>
            <p:cNvGrpSpPr/>
            <p:nvPr/>
          </p:nvGrpSpPr>
          <p:grpSpPr>
            <a:xfrm flipH="1" rot="-2700000">
              <a:off x="7768769" y="4771520"/>
              <a:ext cx="182912" cy="182969"/>
              <a:chOff x="3052932" y="2641078"/>
              <a:chExt cx="616189" cy="616674"/>
            </a:xfrm>
          </p:grpSpPr>
          <p:sp>
            <p:nvSpPr>
              <p:cNvPr id="6894" name="Google Shape;6894;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239"/>
            <p:cNvGrpSpPr/>
            <p:nvPr/>
          </p:nvGrpSpPr>
          <p:grpSpPr>
            <a:xfrm flipH="1">
              <a:off x="382032" y="77421"/>
              <a:ext cx="503917" cy="503917"/>
              <a:chOff x="320471" y="3391693"/>
              <a:chExt cx="615660" cy="615660"/>
            </a:xfrm>
          </p:grpSpPr>
          <p:sp>
            <p:nvSpPr>
              <p:cNvPr id="6899" name="Google Shape;6899;p23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3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3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3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3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3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3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239"/>
            <p:cNvGrpSpPr/>
            <p:nvPr/>
          </p:nvGrpSpPr>
          <p:grpSpPr>
            <a:xfrm flipH="1" rot="-2700000">
              <a:off x="419944" y="905645"/>
              <a:ext cx="182912" cy="182969"/>
              <a:chOff x="3052932" y="2641078"/>
              <a:chExt cx="616189" cy="616674"/>
            </a:xfrm>
          </p:grpSpPr>
          <p:sp>
            <p:nvSpPr>
              <p:cNvPr id="6907" name="Google Shape;6907;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239"/>
            <p:cNvGrpSpPr/>
            <p:nvPr/>
          </p:nvGrpSpPr>
          <p:grpSpPr>
            <a:xfrm flipH="1" rot="-2700000">
              <a:off x="1226444" y="279920"/>
              <a:ext cx="182912" cy="182969"/>
              <a:chOff x="3052932" y="2641078"/>
              <a:chExt cx="616189" cy="616674"/>
            </a:xfrm>
          </p:grpSpPr>
          <p:sp>
            <p:nvSpPr>
              <p:cNvPr id="6912" name="Google Shape;6912;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239"/>
            <p:cNvGrpSpPr/>
            <p:nvPr/>
          </p:nvGrpSpPr>
          <p:grpSpPr>
            <a:xfrm flipH="1">
              <a:off x="8405282" y="-200679"/>
              <a:ext cx="503917" cy="503917"/>
              <a:chOff x="320471" y="3391693"/>
              <a:chExt cx="615660" cy="615660"/>
            </a:xfrm>
          </p:grpSpPr>
          <p:sp>
            <p:nvSpPr>
              <p:cNvPr id="6917" name="Google Shape;6917;p23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3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3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3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3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3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3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239"/>
            <p:cNvGrpSpPr/>
            <p:nvPr/>
          </p:nvGrpSpPr>
          <p:grpSpPr>
            <a:xfrm flipH="1" rot="-2700000">
              <a:off x="392119" y="4305470"/>
              <a:ext cx="182912" cy="182969"/>
              <a:chOff x="3052932" y="2641078"/>
              <a:chExt cx="616189" cy="616674"/>
            </a:xfrm>
          </p:grpSpPr>
          <p:sp>
            <p:nvSpPr>
              <p:cNvPr id="6925" name="Google Shape;6925;p23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3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3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3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929" name="Shape 6929"/>
        <p:cNvGrpSpPr/>
        <p:nvPr/>
      </p:nvGrpSpPr>
      <p:grpSpPr>
        <a:xfrm>
          <a:off x="0" y="0"/>
          <a:ext cx="0" cy="0"/>
          <a:chOff x="0" y="0"/>
          <a:chExt cx="0" cy="0"/>
        </a:xfrm>
      </p:grpSpPr>
      <p:pic>
        <p:nvPicPr>
          <p:cNvPr id="6930" name="Google Shape;6930;p240"/>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931" name="Google Shape;6931;p240"/>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932" name="Google Shape;6932;p240"/>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933" name="Google Shape;6933;p240"/>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934" name="Google Shape;6934;p240"/>
          <p:cNvGrpSpPr/>
          <p:nvPr/>
        </p:nvGrpSpPr>
        <p:grpSpPr>
          <a:xfrm>
            <a:off x="-544874" y="120146"/>
            <a:ext cx="9918584" cy="5227864"/>
            <a:chOff x="-544874" y="120146"/>
            <a:chExt cx="9918584" cy="5227864"/>
          </a:xfrm>
        </p:grpSpPr>
        <p:grpSp>
          <p:nvGrpSpPr>
            <p:cNvPr id="6935" name="Google Shape;6935;p240"/>
            <p:cNvGrpSpPr/>
            <p:nvPr/>
          </p:nvGrpSpPr>
          <p:grpSpPr>
            <a:xfrm flipH="1" rot="-2700000">
              <a:off x="8667329" y="4111995"/>
              <a:ext cx="182912" cy="182969"/>
              <a:chOff x="3052932" y="2641078"/>
              <a:chExt cx="616189" cy="616674"/>
            </a:xfrm>
          </p:grpSpPr>
          <p:sp>
            <p:nvSpPr>
              <p:cNvPr id="6936" name="Google Shape;6936;p2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240"/>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1" name="Google Shape;6941;p240"/>
            <p:cNvGrpSpPr/>
            <p:nvPr/>
          </p:nvGrpSpPr>
          <p:grpSpPr>
            <a:xfrm flipH="1">
              <a:off x="-544874" y="3356239"/>
              <a:ext cx="1090011" cy="316808"/>
              <a:chOff x="1689834" y="1191289"/>
              <a:chExt cx="1090011" cy="316808"/>
            </a:xfrm>
          </p:grpSpPr>
          <p:sp>
            <p:nvSpPr>
              <p:cNvPr id="6942" name="Google Shape;6942;p24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4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4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240"/>
            <p:cNvGrpSpPr/>
            <p:nvPr/>
          </p:nvGrpSpPr>
          <p:grpSpPr>
            <a:xfrm flipH="1">
              <a:off x="1090542" y="234538"/>
              <a:ext cx="978694" cy="425409"/>
              <a:chOff x="1624187" y="402335"/>
              <a:chExt cx="1210805" cy="526366"/>
            </a:xfrm>
          </p:grpSpPr>
          <p:sp>
            <p:nvSpPr>
              <p:cNvPr id="6946" name="Google Shape;6946;p24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4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4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4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240"/>
            <p:cNvGrpSpPr/>
            <p:nvPr/>
          </p:nvGrpSpPr>
          <p:grpSpPr>
            <a:xfrm flipH="1" rot="-2700000">
              <a:off x="1279079" y="4792145"/>
              <a:ext cx="182912" cy="182969"/>
              <a:chOff x="3052932" y="2641078"/>
              <a:chExt cx="616189" cy="616674"/>
            </a:xfrm>
          </p:grpSpPr>
          <p:sp>
            <p:nvSpPr>
              <p:cNvPr id="6951" name="Google Shape;6951;p2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240"/>
            <p:cNvGrpSpPr/>
            <p:nvPr/>
          </p:nvGrpSpPr>
          <p:grpSpPr>
            <a:xfrm flipH="1" rot="-5400000">
              <a:off x="8653000" y="1169573"/>
              <a:ext cx="616127" cy="825294"/>
              <a:chOff x="409235" y="4100794"/>
              <a:chExt cx="509028" cy="681836"/>
            </a:xfrm>
          </p:grpSpPr>
          <p:sp>
            <p:nvSpPr>
              <p:cNvPr id="6956" name="Google Shape;6956;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240"/>
            <p:cNvGrpSpPr/>
            <p:nvPr/>
          </p:nvGrpSpPr>
          <p:grpSpPr>
            <a:xfrm flipH="1">
              <a:off x="207345" y="491866"/>
              <a:ext cx="552091" cy="739519"/>
              <a:chOff x="409235" y="4100794"/>
              <a:chExt cx="509028" cy="681836"/>
            </a:xfrm>
          </p:grpSpPr>
          <p:sp>
            <p:nvSpPr>
              <p:cNvPr id="6959" name="Google Shape;6959;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240"/>
            <p:cNvGrpSpPr/>
            <p:nvPr/>
          </p:nvGrpSpPr>
          <p:grpSpPr>
            <a:xfrm>
              <a:off x="208786" y="3931759"/>
              <a:ext cx="694080" cy="949321"/>
              <a:chOff x="3039785" y="4130220"/>
              <a:chExt cx="476998" cy="652410"/>
            </a:xfrm>
          </p:grpSpPr>
          <p:sp>
            <p:nvSpPr>
              <p:cNvPr id="6962" name="Google Shape;6962;p240"/>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40"/>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40"/>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40"/>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40"/>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40"/>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40"/>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240"/>
            <p:cNvGrpSpPr/>
            <p:nvPr/>
          </p:nvGrpSpPr>
          <p:grpSpPr>
            <a:xfrm>
              <a:off x="8716630" y="120146"/>
              <a:ext cx="258725" cy="258927"/>
              <a:chOff x="1673025" y="3369590"/>
              <a:chExt cx="677645" cy="678174"/>
            </a:xfrm>
          </p:grpSpPr>
          <p:sp>
            <p:nvSpPr>
              <p:cNvPr id="6970" name="Google Shape;6970;p240"/>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40"/>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40"/>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40"/>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40"/>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40"/>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240"/>
            <p:cNvGrpSpPr/>
            <p:nvPr/>
          </p:nvGrpSpPr>
          <p:grpSpPr>
            <a:xfrm flipH="1">
              <a:off x="8152858" y="4608491"/>
              <a:ext cx="552091" cy="739519"/>
              <a:chOff x="409235" y="4100794"/>
              <a:chExt cx="509028" cy="681836"/>
            </a:xfrm>
          </p:grpSpPr>
          <p:sp>
            <p:nvSpPr>
              <p:cNvPr id="6977" name="Google Shape;6977;p24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4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85" name="Shape 285"/>
        <p:cNvGrpSpPr/>
        <p:nvPr/>
      </p:nvGrpSpPr>
      <p:grpSpPr>
        <a:xfrm>
          <a:off x="0" y="0"/>
          <a:ext cx="0" cy="0"/>
          <a:chOff x="0" y="0"/>
          <a:chExt cx="0" cy="0"/>
        </a:xfrm>
      </p:grpSpPr>
      <p:pic>
        <p:nvPicPr>
          <p:cNvPr id="286" name="Google Shape;286;p2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87" name="Google Shape;28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8" name="Google Shape;288;p25"/>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89" name="Google Shape;289;p25"/>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0" name="Google Shape;290;p25"/>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1" name="Google Shape;291;p25"/>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2" name="Google Shape;292;p25"/>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3" name="Google Shape;293;p25"/>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94" name="Google Shape;294;p25"/>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5" name="Google Shape;295;p25"/>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6" name="Google Shape;296;p25"/>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7" name="Google Shape;297;p25"/>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8" name="Google Shape;298;p25"/>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99" name="Google Shape;299;p25"/>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00" name="Google Shape;300;p25"/>
          <p:cNvGrpSpPr/>
          <p:nvPr/>
        </p:nvGrpSpPr>
        <p:grpSpPr>
          <a:xfrm>
            <a:off x="201817" y="-200679"/>
            <a:ext cx="8666953" cy="5193041"/>
            <a:chOff x="201817" y="-200679"/>
            <a:chExt cx="8666953" cy="5193041"/>
          </a:xfrm>
        </p:grpSpPr>
        <p:grpSp>
          <p:nvGrpSpPr>
            <p:cNvPr id="301" name="Google Shape;301;p25"/>
            <p:cNvGrpSpPr/>
            <p:nvPr/>
          </p:nvGrpSpPr>
          <p:grpSpPr>
            <a:xfrm>
              <a:off x="201817" y="4200790"/>
              <a:ext cx="647682" cy="791550"/>
              <a:chOff x="1594761" y="1818992"/>
              <a:chExt cx="513219" cy="627218"/>
            </a:xfrm>
          </p:grpSpPr>
          <p:sp>
            <p:nvSpPr>
              <p:cNvPr id="302" name="Google Shape;302;p2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5"/>
            <p:cNvGrpSpPr/>
            <p:nvPr/>
          </p:nvGrpSpPr>
          <p:grpSpPr>
            <a:xfrm rot="2700000">
              <a:off x="1271305" y="4771520"/>
              <a:ext cx="182912" cy="182969"/>
              <a:chOff x="3052932" y="2641078"/>
              <a:chExt cx="616189" cy="616674"/>
            </a:xfrm>
          </p:grpSpPr>
          <p:sp>
            <p:nvSpPr>
              <p:cNvPr id="312" name="Google Shape;312;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5"/>
            <p:cNvGrpSpPr/>
            <p:nvPr/>
          </p:nvGrpSpPr>
          <p:grpSpPr>
            <a:xfrm>
              <a:off x="8337036" y="77421"/>
              <a:ext cx="503917" cy="503917"/>
              <a:chOff x="320471" y="3391693"/>
              <a:chExt cx="615660" cy="615660"/>
            </a:xfrm>
          </p:grpSpPr>
          <p:sp>
            <p:nvSpPr>
              <p:cNvPr id="317" name="Google Shape;317;p2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5"/>
            <p:cNvGrpSpPr/>
            <p:nvPr/>
          </p:nvGrpSpPr>
          <p:grpSpPr>
            <a:xfrm rot="2700000">
              <a:off x="8620130" y="905645"/>
              <a:ext cx="182912" cy="182969"/>
              <a:chOff x="3052932" y="2641078"/>
              <a:chExt cx="616189" cy="616674"/>
            </a:xfrm>
          </p:grpSpPr>
          <p:sp>
            <p:nvSpPr>
              <p:cNvPr id="325" name="Google Shape;325;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5"/>
            <p:cNvGrpSpPr/>
            <p:nvPr/>
          </p:nvGrpSpPr>
          <p:grpSpPr>
            <a:xfrm rot="2700000">
              <a:off x="7813630" y="279920"/>
              <a:ext cx="182912" cy="182969"/>
              <a:chOff x="3052932" y="2641078"/>
              <a:chExt cx="616189" cy="616674"/>
            </a:xfrm>
          </p:grpSpPr>
          <p:sp>
            <p:nvSpPr>
              <p:cNvPr id="330" name="Google Shape;330;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5"/>
            <p:cNvGrpSpPr/>
            <p:nvPr/>
          </p:nvGrpSpPr>
          <p:grpSpPr>
            <a:xfrm>
              <a:off x="313786" y="-200679"/>
              <a:ext cx="503917" cy="503917"/>
              <a:chOff x="320471" y="3391693"/>
              <a:chExt cx="615660" cy="615660"/>
            </a:xfrm>
          </p:grpSpPr>
          <p:sp>
            <p:nvSpPr>
              <p:cNvPr id="335" name="Google Shape;335;p2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5"/>
            <p:cNvGrpSpPr/>
            <p:nvPr/>
          </p:nvGrpSpPr>
          <p:grpSpPr>
            <a:xfrm rot="2700000">
              <a:off x="8647955" y="4305470"/>
              <a:ext cx="182912" cy="182969"/>
              <a:chOff x="3052932" y="2641078"/>
              <a:chExt cx="616189" cy="616674"/>
            </a:xfrm>
          </p:grpSpPr>
          <p:sp>
            <p:nvSpPr>
              <p:cNvPr id="343" name="Google Shape;343;p2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979" name="Shape 6979"/>
        <p:cNvGrpSpPr/>
        <p:nvPr/>
      </p:nvGrpSpPr>
      <p:grpSpPr>
        <a:xfrm>
          <a:off x="0" y="0"/>
          <a:ext cx="0" cy="0"/>
          <a:chOff x="0" y="0"/>
          <a:chExt cx="0" cy="0"/>
        </a:xfrm>
      </p:grpSpPr>
      <p:pic>
        <p:nvPicPr>
          <p:cNvPr id="6980" name="Google Shape;6980;p2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981" name="Google Shape;6981;p241"/>
          <p:cNvGrpSpPr/>
          <p:nvPr/>
        </p:nvGrpSpPr>
        <p:grpSpPr>
          <a:xfrm>
            <a:off x="201817" y="-200679"/>
            <a:ext cx="8595353" cy="5193018"/>
            <a:chOff x="201817" y="-200679"/>
            <a:chExt cx="8595353" cy="5193018"/>
          </a:xfrm>
        </p:grpSpPr>
        <p:grpSp>
          <p:nvGrpSpPr>
            <p:cNvPr id="6982" name="Google Shape;6982;p241"/>
            <p:cNvGrpSpPr/>
            <p:nvPr/>
          </p:nvGrpSpPr>
          <p:grpSpPr>
            <a:xfrm flipH="1">
              <a:off x="8437167" y="4920072"/>
              <a:ext cx="360003" cy="72268"/>
              <a:chOff x="1651496" y="2388946"/>
              <a:chExt cx="285264" cy="57265"/>
            </a:xfrm>
          </p:grpSpPr>
          <p:sp>
            <p:nvSpPr>
              <p:cNvPr id="6983" name="Google Shape;6983;p24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4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241"/>
            <p:cNvGrpSpPr/>
            <p:nvPr/>
          </p:nvGrpSpPr>
          <p:grpSpPr>
            <a:xfrm flipH="1" rot="-2700000">
              <a:off x="8525719" y="4646370"/>
              <a:ext cx="182912" cy="182969"/>
              <a:chOff x="3052932" y="2641078"/>
              <a:chExt cx="616189" cy="616674"/>
            </a:xfrm>
          </p:grpSpPr>
          <p:sp>
            <p:nvSpPr>
              <p:cNvPr id="6986" name="Google Shape;6986;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241"/>
            <p:cNvGrpSpPr/>
            <p:nvPr/>
          </p:nvGrpSpPr>
          <p:grpSpPr>
            <a:xfrm flipH="1">
              <a:off x="229632" y="77421"/>
              <a:ext cx="503917" cy="503917"/>
              <a:chOff x="320471" y="3391693"/>
              <a:chExt cx="615660" cy="615660"/>
            </a:xfrm>
          </p:grpSpPr>
          <p:sp>
            <p:nvSpPr>
              <p:cNvPr id="6991" name="Google Shape;6991;p24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4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4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4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4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4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4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241"/>
            <p:cNvGrpSpPr/>
            <p:nvPr/>
          </p:nvGrpSpPr>
          <p:grpSpPr>
            <a:xfrm flipH="1" rot="-2700000">
              <a:off x="267544" y="905645"/>
              <a:ext cx="182912" cy="182969"/>
              <a:chOff x="3052932" y="2641078"/>
              <a:chExt cx="616189" cy="616674"/>
            </a:xfrm>
          </p:grpSpPr>
          <p:sp>
            <p:nvSpPr>
              <p:cNvPr id="6999" name="Google Shape;6999;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241"/>
            <p:cNvGrpSpPr/>
            <p:nvPr/>
          </p:nvGrpSpPr>
          <p:grpSpPr>
            <a:xfrm flipH="1" rot="-2700000">
              <a:off x="1074044" y="279920"/>
              <a:ext cx="182912" cy="182969"/>
              <a:chOff x="3052932" y="2641078"/>
              <a:chExt cx="616189" cy="616674"/>
            </a:xfrm>
          </p:grpSpPr>
          <p:sp>
            <p:nvSpPr>
              <p:cNvPr id="7004" name="Google Shape;7004;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241"/>
            <p:cNvGrpSpPr/>
            <p:nvPr/>
          </p:nvGrpSpPr>
          <p:grpSpPr>
            <a:xfrm flipH="1">
              <a:off x="8252882" y="-200679"/>
              <a:ext cx="503917" cy="503917"/>
              <a:chOff x="320471" y="3391693"/>
              <a:chExt cx="615660" cy="615660"/>
            </a:xfrm>
          </p:grpSpPr>
          <p:sp>
            <p:nvSpPr>
              <p:cNvPr id="7009" name="Google Shape;7009;p24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4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4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4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4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4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4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241"/>
            <p:cNvGrpSpPr/>
            <p:nvPr/>
          </p:nvGrpSpPr>
          <p:grpSpPr>
            <a:xfrm flipH="1" rot="-2700000">
              <a:off x="239719" y="4305470"/>
              <a:ext cx="182912" cy="182969"/>
              <a:chOff x="3052932" y="2641078"/>
              <a:chExt cx="616189" cy="616674"/>
            </a:xfrm>
          </p:grpSpPr>
          <p:sp>
            <p:nvSpPr>
              <p:cNvPr id="7017" name="Google Shape;7017;p24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4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4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4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21" name="Shape 7021"/>
        <p:cNvGrpSpPr/>
        <p:nvPr/>
      </p:nvGrpSpPr>
      <p:grpSpPr>
        <a:xfrm>
          <a:off x="0" y="0"/>
          <a:ext cx="0" cy="0"/>
          <a:chOff x="0" y="0"/>
          <a:chExt cx="0" cy="0"/>
        </a:xfrm>
      </p:grpSpPr>
      <p:pic>
        <p:nvPicPr>
          <p:cNvPr id="7022" name="Google Shape;7022;p2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7023" name="Google Shape;7023;p242"/>
          <p:cNvGrpSpPr/>
          <p:nvPr/>
        </p:nvGrpSpPr>
        <p:grpSpPr>
          <a:xfrm>
            <a:off x="201817" y="-200679"/>
            <a:ext cx="8666953" cy="5193041"/>
            <a:chOff x="201817" y="-200679"/>
            <a:chExt cx="8666953" cy="5193041"/>
          </a:xfrm>
        </p:grpSpPr>
        <p:grpSp>
          <p:nvGrpSpPr>
            <p:cNvPr id="7024" name="Google Shape;7024;p242"/>
            <p:cNvGrpSpPr/>
            <p:nvPr/>
          </p:nvGrpSpPr>
          <p:grpSpPr>
            <a:xfrm>
              <a:off x="201817" y="4200790"/>
              <a:ext cx="647682" cy="791550"/>
              <a:chOff x="1594761" y="1818992"/>
              <a:chExt cx="513219" cy="627218"/>
            </a:xfrm>
          </p:grpSpPr>
          <p:sp>
            <p:nvSpPr>
              <p:cNvPr id="7025" name="Google Shape;7025;p24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4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4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4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4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4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4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4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4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242"/>
            <p:cNvGrpSpPr/>
            <p:nvPr/>
          </p:nvGrpSpPr>
          <p:grpSpPr>
            <a:xfrm rot="2700000">
              <a:off x="1271305" y="4771520"/>
              <a:ext cx="182912" cy="182969"/>
              <a:chOff x="3052932" y="2641078"/>
              <a:chExt cx="616189" cy="616674"/>
            </a:xfrm>
          </p:grpSpPr>
          <p:sp>
            <p:nvSpPr>
              <p:cNvPr id="7035" name="Google Shape;7035;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242"/>
            <p:cNvGrpSpPr/>
            <p:nvPr/>
          </p:nvGrpSpPr>
          <p:grpSpPr>
            <a:xfrm>
              <a:off x="8337036" y="77421"/>
              <a:ext cx="503917" cy="503917"/>
              <a:chOff x="320471" y="3391693"/>
              <a:chExt cx="615660" cy="615660"/>
            </a:xfrm>
          </p:grpSpPr>
          <p:sp>
            <p:nvSpPr>
              <p:cNvPr id="7040" name="Google Shape;7040;p24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4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4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4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4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4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4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242"/>
            <p:cNvGrpSpPr/>
            <p:nvPr/>
          </p:nvGrpSpPr>
          <p:grpSpPr>
            <a:xfrm rot="2700000">
              <a:off x="8620130" y="905645"/>
              <a:ext cx="182912" cy="182969"/>
              <a:chOff x="3052932" y="2641078"/>
              <a:chExt cx="616189" cy="616674"/>
            </a:xfrm>
          </p:grpSpPr>
          <p:sp>
            <p:nvSpPr>
              <p:cNvPr id="7048" name="Google Shape;7048;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242"/>
            <p:cNvGrpSpPr/>
            <p:nvPr/>
          </p:nvGrpSpPr>
          <p:grpSpPr>
            <a:xfrm rot="2700000">
              <a:off x="7813630" y="279920"/>
              <a:ext cx="182912" cy="182969"/>
              <a:chOff x="3052932" y="2641078"/>
              <a:chExt cx="616189" cy="616674"/>
            </a:xfrm>
          </p:grpSpPr>
          <p:sp>
            <p:nvSpPr>
              <p:cNvPr id="7053" name="Google Shape;7053;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242"/>
            <p:cNvGrpSpPr/>
            <p:nvPr/>
          </p:nvGrpSpPr>
          <p:grpSpPr>
            <a:xfrm>
              <a:off x="313786" y="-200679"/>
              <a:ext cx="503917" cy="503917"/>
              <a:chOff x="320471" y="3391693"/>
              <a:chExt cx="615660" cy="615660"/>
            </a:xfrm>
          </p:grpSpPr>
          <p:sp>
            <p:nvSpPr>
              <p:cNvPr id="7058" name="Google Shape;7058;p24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4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4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4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4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4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24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242"/>
            <p:cNvGrpSpPr/>
            <p:nvPr/>
          </p:nvGrpSpPr>
          <p:grpSpPr>
            <a:xfrm rot="2700000">
              <a:off x="8647955" y="4305470"/>
              <a:ext cx="182912" cy="182969"/>
              <a:chOff x="3052932" y="2641078"/>
              <a:chExt cx="616189" cy="616674"/>
            </a:xfrm>
          </p:grpSpPr>
          <p:sp>
            <p:nvSpPr>
              <p:cNvPr id="7066" name="Google Shape;7066;p2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2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7" name="Shape 347"/>
        <p:cNvGrpSpPr/>
        <p:nvPr/>
      </p:nvGrpSpPr>
      <p:grpSpPr>
        <a:xfrm>
          <a:off x="0" y="0"/>
          <a:ext cx="0" cy="0"/>
          <a:chOff x="0" y="0"/>
          <a:chExt cx="0" cy="0"/>
        </a:xfrm>
      </p:grpSpPr>
      <p:pic>
        <p:nvPicPr>
          <p:cNvPr id="348" name="Google Shape;348;p2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49" name="Google Shape;349;p26"/>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350" name="Google Shape;350;p26"/>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1" name="Google Shape;351;p26"/>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352" name="Google Shape;352;p26"/>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353" name="Google Shape;353;p26"/>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354" name="Google Shape;354;p26"/>
          <p:cNvGrpSpPr/>
          <p:nvPr/>
        </p:nvGrpSpPr>
        <p:grpSpPr>
          <a:xfrm flipH="1">
            <a:off x="5704581" y="212818"/>
            <a:ext cx="350074" cy="116600"/>
            <a:chOff x="5661878" y="3821883"/>
            <a:chExt cx="678174" cy="225882"/>
          </a:xfrm>
        </p:grpSpPr>
        <p:sp>
          <p:nvSpPr>
            <p:cNvPr id="355" name="Google Shape;355;p26"/>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6"/>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6"/>
          <p:cNvGrpSpPr/>
          <p:nvPr/>
        </p:nvGrpSpPr>
        <p:grpSpPr>
          <a:xfrm flipH="1">
            <a:off x="8572451" y="4023874"/>
            <a:ext cx="844779" cy="367245"/>
            <a:chOff x="1624187" y="402335"/>
            <a:chExt cx="1210805" cy="526366"/>
          </a:xfrm>
        </p:grpSpPr>
        <p:sp>
          <p:nvSpPr>
            <p:cNvPr id="360" name="Google Shape;360;p2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6"/>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367" name="Shape 367"/>
        <p:cNvGrpSpPr/>
        <p:nvPr/>
      </p:nvGrpSpPr>
      <p:grpSpPr>
        <a:xfrm>
          <a:off x="0" y="0"/>
          <a:ext cx="0" cy="0"/>
          <a:chOff x="0" y="0"/>
          <a:chExt cx="0" cy="0"/>
        </a:xfrm>
      </p:grpSpPr>
      <p:pic>
        <p:nvPicPr>
          <p:cNvPr id="368" name="Google Shape;368;p2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69" name="Google Shape;36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70" name="Google Shape;370;p27"/>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371" name="Google Shape;371;p27"/>
          <p:cNvGrpSpPr/>
          <p:nvPr/>
        </p:nvGrpSpPr>
        <p:grpSpPr>
          <a:xfrm>
            <a:off x="7770504" y="3286571"/>
            <a:ext cx="1274350" cy="1628328"/>
            <a:chOff x="7770504" y="3286571"/>
            <a:chExt cx="1274350" cy="1628328"/>
          </a:xfrm>
        </p:grpSpPr>
        <p:grpSp>
          <p:nvGrpSpPr>
            <p:cNvPr id="372" name="Google Shape;372;p27"/>
            <p:cNvGrpSpPr/>
            <p:nvPr/>
          </p:nvGrpSpPr>
          <p:grpSpPr>
            <a:xfrm>
              <a:off x="8428889" y="3855779"/>
              <a:ext cx="615965" cy="752725"/>
              <a:chOff x="1594761" y="1818992"/>
              <a:chExt cx="513219" cy="627218"/>
            </a:xfrm>
          </p:grpSpPr>
          <p:sp>
            <p:nvSpPr>
              <p:cNvPr id="373" name="Google Shape;373;p27"/>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7"/>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84" name="Shape 384"/>
        <p:cNvGrpSpPr/>
        <p:nvPr/>
      </p:nvGrpSpPr>
      <p:grpSpPr>
        <a:xfrm>
          <a:off x="0" y="0"/>
          <a:ext cx="0" cy="0"/>
          <a:chOff x="0" y="0"/>
          <a:chExt cx="0" cy="0"/>
        </a:xfrm>
      </p:grpSpPr>
      <p:pic>
        <p:nvPicPr>
          <p:cNvPr id="385" name="Google Shape;385;p2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386" name="Google Shape;38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387" name="Google Shape;387;p28"/>
          <p:cNvGrpSpPr/>
          <p:nvPr/>
        </p:nvGrpSpPr>
        <p:grpSpPr>
          <a:xfrm>
            <a:off x="-160533" y="-200679"/>
            <a:ext cx="9176041" cy="5152828"/>
            <a:chOff x="-160533" y="-200679"/>
            <a:chExt cx="9176041" cy="5152828"/>
          </a:xfrm>
        </p:grpSpPr>
        <p:grpSp>
          <p:nvGrpSpPr>
            <p:cNvPr id="388" name="Google Shape;388;p28"/>
            <p:cNvGrpSpPr/>
            <p:nvPr/>
          </p:nvGrpSpPr>
          <p:grpSpPr>
            <a:xfrm>
              <a:off x="-160524" y="1257915"/>
              <a:ext cx="734380" cy="558925"/>
              <a:chOff x="3000389" y="360865"/>
              <a:chExt cx="734380" cy="558925"/>
            </a:xfrm>
          </p:grpSpPr>
          <p:sp>
            <p:nvSpPr>
              <p:cNvPr id="389" name="Google Shape;389;p2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8"/>
            <p:cNvGrpSpPr/>
            <p:nvPr/>
          </p:nvGrpSpPr>
          <p:grpSpPr>
            <a:xfrm rot="7199631">
              <a:off x="7897744" y="4735676"/>
              <a:ext cx="182919" cy="183010"/>
              <a:chOff x="3052932" y="2641078"/>
              <a:chExt cx="616189" cy="616674"/>
            </a:xfrm>
          </p:grpSpPr>
          <p:sp>
            <p:nvSpPr>
              <p:cNvPr id="393" name="Google Shape;393;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8"/>
            <p:cNvGrpSpPr/>
            <p:nvPr/>
          </p:nvGrpSpPr>
          <p:grpSpPr>
            <a:xfrm rot="7199631">
              <a:off x="8709873" y="3965383"/>
              <a:ext cx="182919" cy="183010"/>
              <a:chOff x="3052932" y="2641078"/>
              <a:chExt cx="616189" cy="616674"/>
            </a:xfrm>
          </p:grpSpPr>
          <p:sp>
            <p:nvSpPr>
              <p:cNvPr id="398" name="Google Shape;398;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8"/>
            <p:cNvGrpSpPr/>
            <p:nvPr/>
          </p:nvGrpSpPr>
          <p:grpSpPr>
            <a:xfrm flipH="1" rot="-2700000">
              <a:off x="267544" y="905645"/>
              <a:ext cx="182912" cy="182969"/>
              <a:chOff x="3052932" y="2641078"/>
              <a:chExt cx="616189" cy="616674"/>
            </a:xfrm>
          </p:grpSpPr>
          <p:sp>
            <p:nvSpPr>
              <p:cNvPr id="404" name="Google Shape;404;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8"/>
            <p:cNvGrpSpPr/>
            <p:nvPr/>
          </p:nvGrpSpPr>
          <p:grpSpPr>
            <a:xfrm flipH="1" rot="-2700000">
              <a:off x="526244" y="2047120"/>
              <a:ext cx="182912" cy="182969"/>
              <a:chOff x="3052932" y="2641078"/>
              <a:chExt cx="616189" cy="616674"/>
            </a:xfrm>
          </p:grpSpPr>
          <p:sp>
            <p:nvSpPr>
              <p:cNvPr id="409" name="Google Shape;409;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8"/>
            <p:cNvGrpSpPr/>
            <p:nvPr/>
          </p:nvGrpSpPr>
          <p:grpSpPr>
            <a:xfrm flipH="1">
              <a:off x="8252882" y="-200679"/>
              <a:ext cx="503917" cy="503917"/>
              <a:chOff x="320471" y="3391693"/>
              <a:chExt cx="615660" cy="615660"/>
            </a:xfrm>
          </p:grpSpPr>
          <p:sp>
            <p:nvSpPr>
              <p:cNvPr id="414" name="Google Shape;414;p2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flipH="1" rot="-2700000">
              <a:off x="-122631" y="2480270"/>
              <a:ext cx="182912" cy="182969"/>
              <a:chOff x="3052932" y="2641078"/>
              <a:chExt cx="616189" cy="616674"/>
            </a:xfrm>
          </p:grpSpPr>
          <p:sp>
            <p:nvSpPr>
              <p:cNvPr id="422" name="Google Shape;422;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8"/>
            <p:cNvGrpSpPr/>
            <p:nvPr/>
          </p:nvGrpSpPr>
          <p:grpSpPr>
            <a:xfrm flipH="1" rot="-2700000">
              <a:off x="8794694" y="646945"/>
              <a:ext cx="182912" cy="182969"/>
              <a:chOff x="3052932" y="2641078"/>
              <a:chExt cx="616189" cy="616674"/>
            </a:xfrm>
          </p:grpSpPr>
          <p:sp>
            <p:nvSpPr>
              <p:cNvPr id="427" name="Google Shape;427;p2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31" name="Shape 431"/>
        <p:cNvGrpSpPr/>
        <p:nvPr/>
      </p:nvGrpSpPr>
      <p:grpSpPr>
        <a:xfrm>
          <a:off x="0" y="0"/>
          <a:ext cx="0" cy="0"/>
          <a:chOff x="0" y="0"/>
          <a:chExt cx="0" cy="0"/>
        </a:xfrm>
      </p:grpSpPr>
      <p:pic>
        <p:nvPicPr>
          <p:cNvPr id="432" name="Google Shape;432;p2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33" name="Google Shape;43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4" name="Google Shape;434;p29"/>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5" name="Google Shape;435;p29"/>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6" name="Google Shape;436;p29"/>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7" name="Google Shape;437;p29"/>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38" name="Google Shape;438;p29"/>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39" name="Google Shape;439;p29"/>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440" name="Google Shape;440;p29"/>
          <p:cNvGrpSpPr/>
          <p:nvPr/>
        </p:nvGrpSpPr>
        <p:grpSpPr>
          <a:xfrm>
            <a:off x="-120162" y="-50349"/>
            <a:ext cx="9264167" cy="5118911"/>
            <a:chOff x="-120162" y="-50349"/>
            <a:chExt cx="9264167" cy="5118911"/>
          </a:xfrm>
        </p:grpSpPr>
        <p:grpSp>
          <p:nvGrpSpPr>
            <p:cNvPr id="441" name="Google Shape;441;p29"/>
            <p:cNvGrpSpPr/>
            <p:nvPr/>
          </p:nvGrpSpPr>
          <p:grpSpPr>
            <a:xfrm rot="10800000">
              <a:off x="182490" y="4564645"/>
              <a:ext cx="503917" cy="503917"/>
              <a:chOff x="320471" y="3391693"/>
              <a:chExt cx="615660" cy="615660"/>
            </a:xfrm>
          </p:grpSpPr>
          <p:sp>
            <p:nvSpPr>
              <p:cNvPr id="442" name="Google Shape;442;p2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9"/>
            <p:cNvGrpSpPr/>
            <p:nvPr/>
          </p:nvGrpSpPr>
          <p:grpSpPr>
            <a:xfrm rot="-8100000">
              <a:off x="220402" y="4057370"/>
              <a:ext cx="182912" cy="182969"/>
              <a:chOff x="3052932" y="2641078"/>
              <a:chExt cx="616189" cy="616674"/>
            </a:xfrm>
          </p:grpSpPr>
          <p:sp>
            <p:nvSpPr>
              <p:cNvPr id="450" name="Google Shape;450;p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9"/>
            <p:cNvGrpSpPr/>
            <p:nvPr/>
          </p:nvGrpSpPr>
          <p:grpSpPr>
            <a:xfrm rot="-8100000">
              <a:off x="1026902" y="4683095"/>
              <a:ext cx="182912" cy="182969"/>
              <a:chOff x="3052932" y="2641078"/>
              <a:chExt cx="616189" cy="616674"/>
            </a:xfrm>
          </p:grpSpPr>
          <p:sp>
            <p:nvSpPr>
              <p:cNvPr id="455" name="Google Shape;455;p2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9"/>
            <p:cNvGrpSpPr/>
            <p:nvPr/>
          </p:nvGrpSpPr>
          <p:grpSpPr>
            <a:xfrm>
              <a:off x="8564566" y="502970"/>
              <a:ext cx="579439" cy="579439"/>
              <a:chOff x="1785966" y="4166970"/>
              <a:chExt cx="579439" cy="579439"/>
            </a:xfrm>
          </p:grpSpPr>
          <p:sp>
            <p:nvSpPr>
              <p:cNvPr id="460" name="Google Shape;460;p2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9"/>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9"/>
            <p:cNvGrpSpPr/>
            <p:nvPr/>
          </p:nvGrpSpPr>
          <p:grpSpPr>
            <a:xfrm>
              <a:off x="-120162" y="3217149"/>
              <a:ext cx="224337" cy="112456"/>
              <a:chOff x="3585563" y="2029124"/>
              <a:chExt cx="224337" cy="112456"/>
            </a:xfrm>
          </p:grpSpPr>
          <p:sp>
            <p:nvSpPr>
              <p:cNvPr id="465" name="Google Shape;465;p29"/>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7" name="Shape 467"/>
        <p:cNvGrpSpPr/>
        <p:nvPr/>
      </p:nvGrpSpPr>
      <p:grpSpPr>
        <a:xfrm>
          <a:off x="0" y="0"/>
          <a:ext cx="0" cy="0"/>
          <a:chOff x="0" y="0"/>
          <a:chExt cx="0" cy="0"/>
        </a:xfrm>
      </p:grpSpPr>
      <p:pic>
        <p:nvPicPr>
          <p:cNvPr id="468" name="Google Shape;468;p3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469" name="Google Shape;46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0" name="Google Shape;470;p30"/>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71" name="Google Shape;471;p30"/>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72" name="Google Shape;472;p30"/>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473" name="Google Shape;473;p30"/>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4" name="Google Shape;474;p30"/>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5" name="Google Shape;475;p30"/>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476" name="Google Shape;476;p30"/>
          <p:cNvGrpSpPr/>
          <p:nvPr/>
        </p:nvGrpSpPr>
        <p:grpSpPr>
          <a:xfrm>
            <a:off x="201817" y="-200679"/>
            <a:ext cx="8595353" cy="5193018"/>
            <a:chOff x="201817" y="-200679"/>
            <a:chExt cx="8595353" cy="5193018"/>
          </a:xfrm>
        </p:grpSpPr>
        <p:grpSp>
          <p:nvGrpSpPr>
            <p:cNvPr id="477" name="Google Shape;477;p30"/>
            <p:cNvGrpSpPr/>
            <p:nvPr/>
          </p:nvGrpSpPr>
          <p:grpSpPr>
            <a:xfrm flipH="1">
              <a:off x="8437167" y="4920072"/>
              <a:ext cx="360003" cy="72268"/>
              <a:chOff x="1651496" y="2388946"/>
              <a:chExt cx="285264" cy="57265"/>
            </a:xfrm>
          </p:grpSpPr>
          <p:sp>
            <p:nvSpPr>
              <p:cNvPr id="478" name="Google Shape;478;p3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0"/>
            <p:cNvGrpSpPr/>
            <p:nvPr/>
          </p:nvGrpSpPr>
          <p:grpSpPr>
            <a:xfrm flipH="1" rot="-2700000">
              <a:off x="8525719" y="4646370"/>
              <a:ext cx="182912" cy="182969"/>
              <a:chOff x="3052932" y="2641078"/>
              <a:chExt cx="616189" cy="616674"/>
            </a:xfrm>
          </p:grpSpPr>
          <p:sp>
            <p:nvSpPr>
              <p:cNvPr id="481" name="Google Shape;481;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0"/>
            <p:cNvGrpSpPr/>
            <p:nvPr/>
          </p:nvGrpSpPr>
          <p:grpSpPr>
            <a:xfrm flipH="1">
              <a:off x="229632" y="77421"/>
              <a:ext cx="503917" cy="503917"/>
              <a:chOff x="320471" y="3391693"/>
              <a:chExt cx="615660" cy="615660"/>
            </a:xfrm>
          </p:grpSpPr>
          <p:sp>
            <p:nvSpPr>
              <p:cNvPr id="486" name="Google Shape;486;p3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0"/>
            <p:cNvGrpSpPr/>
            <p:nvPr/>
          </p:nvGrpSpPr>
          <p:grpSpPr>
            <a:xfrm flipH="1" rot="-2700000">
              <a:off x="267544" y="905645"/>
              <a:ext cx="182912" cy="182969"/>
              <a:chOff x="3052932" y="2641078"/>
              <a:chExt cx="616189" cy="616674"/>
            </a:xfrm>
          </p:grpSpPr>
          <p:sp>
            <p:nvSpPr>
              <p:cNvPr id="494" name="Google Shape;494;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0"/>
            <p:cNvGrpSpPr/>
            <p:nvPr/>
          </p:nvGrpSpPr>
          <p:grpSpPr>
            <a:xfrm flipH="1" rot="-2700000">
              <a:off x="1074044" y="279920"/>
              <a:ext cx="182912" cy="182969"/>
              <a:chOff x="3052932" y="2641078"/>
              <a:chExt cx="616189" cy="616674"/>
            </a:xfrm>
          </p:grpSpPr>
          <p:sp>
            <p:nvSpPr>
              <p:cNvPr id="499" name="Google Shape;499;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0"/>
            <p:cNvGrpSpPr/>
            <p:nvPr/>
          </p:nvGrpSpPr>
          <p:grpSpPr>
            <a:xfrm flipH="1">
              <a:off x="8252882" y="-200679"/>
              <a:ext cx="503917" cy="503917"/>
              <a:chOff x="320471" y="3391693"/>
              <a:chExt cx="615660" cy="615660"/>
            </a:xfrm>
          </p:grpSpPr>
          <p:sp>
            <p:nvSpPr>
              <p:cNvPr id="504" name="Google Shape;504;p3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0"/>
            <p:cNvGrpSpPr/>
            <p:nvPr/>
          </p:nvGrpSpPr>
          <p:grpSpPr>
            <a:xfrm flipH="1" rot="-2700000">
              <a:off x="239719" y="4305470"/>
              <a:ext cx="182912" cy="182969"/>
              <a:chOff x="3052932" y="2641078"/>
              <a:chExt cx="616189" cy="616674"/>
            </a:xfrm>
          </p:grpSpPr>
          <p:sp>
            <p:nvSpPr>
              <p:cNvPr id="512" name="Google Shape;512;p3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16" name="Shape 516"/>
        <p:cNvGrpSpPr/>
        <p:nvPr/>
      </p:nvGrpSpPr>
      <p:grpSpPr>
        <a:xfrm>
          <a:off x="0" y="0"/>
          <a:ext cx="0" cy="0"/>
          <a:chOff x="0" y="0"/>
          <a:chExt cx="0" cy="0"/>
        </a:xfrm>
      </p:grpSpPr>
      <p:pic>
        <p:nvPicPr>
          <p:cNvPr id="517" name="Google Shape;517;p3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18" name="Google Shape;51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19" name="Google Shape;519;p31"/>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0" name="Google Shape;520;p31"/>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31"/>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2" name="Google Shape;522;p31"/>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3" name="Google Shape;523;p31"/>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4" name="Google Shape;524;p31"/>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5" name="Google Shape;525;p31"/>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6" name="Google Shape;526;p31"/>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27" name="Google Shape;527;p31"/>
          <p:cNvGrpSpPr/>
          <p:nvPr/>
        </p:nvGrpSpPr>
        <p:grpSpPr>
          <a:xfrm>
            <a:off x="-433710" y="2094186"/>
            <a:ext cx="9850940" cy="3160793"/>
            <a:chOff x="-433710" y="2094186"/>
            <a:chExt cx="9850940" cy="3160793"/>
          </a:xfrm>
        </p:grpSpPr>
        <p:grpSp>
          <p:nvGrpSpPr>
            <p:cNvPr id="528" name="Google Shape;528;p31"/>
            <p:cNvGrpSpPr/>
            <p:nvPr/>
          </p:nvGrpSpPr>
          <p:grpSpPr>
            <a:xfrm flipH="1">
              <a:off x="41255" y="2607591"/>
              <a:ext cx="590810" cy="808075"/>
              <a:chOff x="3039785" y="4130220"/>
              <a:chExt cx="476998" cy="652410"/>
            </a:xfrm>
          </p:grpSpPr>
          <p:sp>
            <p:nvSpPr>
              <p:cNvPr id="529" name="Google Shape;529;p31"/>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1"/>
            <p:cNvGrpSpPr/>
            <p:nvPr/>
          </p:nvGrpSpPr>
          <p:grpSpPr>
            <a:xfrm flipH="1">
              <a:off x="366631" y="3623118"/>
              <a:ext cx="350074" cy="116600"/>
              <a:chOff x="5661878" y="3821883"/>
              <a:chExt cx="678174" cy="225882"/>
            </a:xfrm>
          </p:grpSpPr>
          <p:sp>
            <p:nvSpPr>
              <p:cNvPr id="537" name="Google Shape;537;p31"/>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31"/>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1"/>
            <p:cNvGrpSpPr/>
            <p:nvPr/>
          </p:nvGrpSpPr>
          <p:grpSpPr>
            <a:xfrm flipH="1">
              <a:off x="8572451" y="4023874"/>
              <a:ext cx="844779" cy="367245"/>
              <a:chOff x="1624187" y="402335"/>
              <a:chExt cx="1210805" cy="526366"/>
            </a:xfrm>
          </p:grpSpPr>
          <p:sp>
            <p:nvSpPr>
              <p:cNvPr id="542" name="Google Shape;542;p3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31"/>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49" name="Shape 549"/>
        <p:cNvGrpSpPr/>
        <p:nvPr/>
      </p:nvGrpSpPr>
      <p:grpSpPr>
        <a:xfrm>
          <a:off x="0" y="0"/>
          <a:ext cx="0" cy="0"/>
          <a:chOff x="0" y="0"/>
          <a:chExt cx="0" cy="0"/>
        </a:xfrm>
      </p:grpSpPr>
      <p:pic>
        <p:nvPicPr>
          <p:cNvPr id="550" name="Google Shape;550;p3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551" name="Google Shape;55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2" name="Google Shape;552;p32"/>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3" name="Google Shape;553;p32"/>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4" name="Google Shape;554;p32"/>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32"/>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6" name="Google Shape;556;p32"/>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32"/>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8" name="Google Shape;558;p32"/>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59" name="Google Shape;559;p32"/>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0" name="Google Shape;560;p32"/>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1" name="Google Shape;561;p32"/>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2" name="Google Shape;562;p32"/>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63" name="Google Shape;563;p32"/>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564" name="Google Shape;564;p32"/>
          <p:cNvGrpSpPr/>
          <p:nvPr/>
        </p:nvGrpSpPr>
        <p:grpSpPr>
          <a:xfrm>
            <a:off x="354217" y="-200679"/>
            <a:ext cx="8666953" cy="5193041"/>
            <a:chOff x="354217" y="-200679"/>
            <a:chExt cx="8666953" cy="5193041"/>
          </a:xfrm>
        </p:grpSpPr>
        <p:grpSp>
          <p:nvGrpSpPr>
            <p:cNvPr id="565" name="Google Shape;565;p32"/>
            <p:cNvGrpSpPr/>
            <p:nvPr/>
          </p:nvGrpSpPr>
          <p:grpSpPr>
            <a:xfrm flipH="1">
              <a:off x="8373487" y="4200790"/>
              <a:ext cx="647682" cy="791550"/>
              <a:chOff x="1594761" y="1818992"/>
              <a:chExt cx="513219" cy="627218"/>
            </a:xfrm>
          </p:grpSpPr>
          <p:sp>
            <p:nvSpPr>
              <p:cNvPr id="566" name="Google Shape;566;p32"/>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2"/>
            <p:cNvGrpSpPr/>
            <p:nvPr/>
          </p:nvGrpSpPr>
          <p:grpSpPr>
            <a:xfrm flipH="1" rot="-2700000">
              <a:off x="7768769" y="4771520"/>
              <a:ext cx="182912" cy="182969"/>
              <a:chOff x="3052932" y="2641078"/>
              <a:chExt cx="616189" cy="616674"/>
            </a:xfrm>
          </p:grpSpPr>
          <p:sp>
            <p:nvSpPr>
              <p:cNvPr id="576" name="Google Shape;576;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2"/>
            <p:cNvGrpSpPr/>
            <p:nvPr/>
          </p:nvGrpSpPr>
          <p:grpSpPr>
            <a:xfrm flipH="1">
              <a:off x="382032" y="77421"/>
              <a:ext cx="503917" cy="503917"/>
              <a:chOff x="320471" y="3391693"/>
              <a:chExt cx="615660" cy="615660"/>
            </a:xfrm>
          </p:grpSpPr>
          <p:sp>
            <p:nvSpPr>
              <p:cNvPr id="581" name="Google Shape;581;p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2"/>
            <p:cNvGrpSpPr/>
            <p:nvPr/>
          </p:nvGrpSpPr>
          <p:grpSpPr>
            <a:xfrm flipH="1" rot="-2700000">
              <a:off x="419944" y="905645"/>
              <a:ext cx="182912" cy="182969"/>
              <a:chOff x="3052932" y="2641078"/>
              <a:chExt cx="616189" cy="616674"/>
            </a:xfrm>
          </p:grpSpPr>
          <p:sp>
            <p:nvSpPr>
              <p:cNvPr id="589" name="Google Shape;589;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2"/>
            <p:cNvGrpSpPr/>
            <p:nvPr/>
          </p:nvGrpSpPr>
          <p:grpSpPr>
            <a:xfrm flipH="1" rot="-2700000">
              <a:off x="1226444" y="279920"/>
              <a:ext cx="182912" cy="182969"/>
              <a:chOff x="3052932" y="2641078"/>
              <a:chExt cx="616189" cy="616674"/>
            </a:xfrm>
          </p:grpSpPr>
          <p:sp>
            <p:nvSpPr>
              <p:cNvPr id="594" name="Google Shape;594;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2"/>
            <p:cNvGrpSpPr/>
            <p:nvPr/>
          </p:nvGrpSpPr>
          <p:grpSpPr>
            <a:xfrm flipH="1">
              <a:off x="8405282" y="-200679"/>
              <a:ext cx="503917" cy="503917"/>
              <a:chOff x="320471" y="3391693"/>
              <a:chExt cx="615660" cy="615660"/>
            </a:xfrm>
          </p:grpSpPr>
          <p:sp>
            <p:nvSpPr>
              <p:cNvPr id="599" name="Google Shape;599;p3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2"/>
            <p:cNvGrpSpPr/>
            <p:nvPr/>
          </p:nvGrpSpPr>
          <p:grpSpPr>
            <a:xfrm flipH="1" rot="-2700000">
              <a:off x="392119" y="4305470"/>
              <a:ext cx="182912" cy="182969"/>
              <a:chOff x="3052932" y="2641078"/>
              <a:chExt cx="616189" cy="616674"/>
            </a:xfrm>
          </p:grpSpPr>
          <p:sp>
            <p:nvSpPr>
              <p:cNvPr id="607" name="Google Shape;607;p3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11" name="Shape 611"/>
        <p:cNvGrpSpPr/>
        <p:nvPr/>
      </p:nvGrpSpPr>
      <p:grpSpPr>
        <a:xfrm>
          <a:off x="0" y="0"/>
          <a:ext cx="0" cy="0"/>
          <a:chOff x="0" y="0"/>
          <a:chExt cx="0" cy="0"/>
        </a:xfrm>
      </p:grpSpPr>
      <p:pic>
        <p:nvPicPr>
          <p:cNvPr id="612" name="Google Shape;612;p33"/>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613" name="Google Shape;613;p33"/>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14" name="Google Shape;614;p33"/>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15" name="Google Shape;615;p33"/>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616" name="Google Shape;616;p33"/>
          <p:cNvGrpSpPr/>
          <p:nvPr/>
        </p:nvGrpSpPr>
        <p:grpSpPr>
          <a:xfrm>
            <a:off x="-544874" y="120146"/>
            <a:ext cx="9918584" cy="5227864"/>
            <a:chOff x="-544874" y="120146"/>
            <a:chExt cx="9918584" cy="5227864"/>
          </a:xfrm>
        </p:grpSpPr>
        <p:grpSp>
          <p:nvGrpSpPr>
            <p:cNvPr id="617" name="Google Shape;617;p33"/>
            <p:cNvGrpSpPr/>
            <p:nvPr/>
          </p:nvGrpSpPr>
          <p:grpSpPr>
            <a:xfrm flipH="1" rot="-2700000">
              <a:off x="8667329" y="4111995"/>
              <a:ext cx="182912" cy="182969"/>
              <a:chOff x="3052932" y="2641078"/>
              <a:chExt cx="616189" cy="616674"/>
            </a:xfrm>
          </p:grpSpPr>
          <p:sp>
            <p:nvSpPr>
              <p:cNvPr id="618" name="Google Shape;618;p3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3"/>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3"/>
            <p:cNvGrpSpPr/>
            <p:nvPr/>
          </p:nvGrpSpPr>
          <p:grpSpPr>
            <a:xfrm flipH="1">
              <a:off x="-544874" y="3356239"/>
              <a:ext cx="1090011" cy="316808"/>
              <a:chOff x="1689834" y="1191289"/>
              <a:chExt cx="1090011" cy="316808"/>
            </a:xfrm>
          </p:grpSpPr>
          <p:sp>
            <p:nvSpPr>
              <p:cNvPr id="624" name="Google Shape;624;p3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3"/>
            <p:cNvGrpSpPr/>
            <p:nvPr/>
          </p:nvGrpSpPr>
          <p:grpSpPr>
            <a:xfrm flipH="1">
              <a:off x="1090542" y="234538"/>
              <a:ext cx="978694" cy="425409"/>
              <a:chOff x="1624187" y="402335"/>
              <a:chExt cx="1210805" cy="526366"/>
            </a:xfrm>
          </p:grpSpPr>
          <p:sp>
            <p:nvSpPr>
              <p:cNvPr id="628" name="Google Shape;628;p3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3"/>
            <p:cNvGrpSpPr/>
            <p:nvPr/>
          </p:nvGrpSpPr>
          <p:grpSpPr>
            <a:xfrm flipH="1" rot="-2700000">
              <a:off x="1279079" y="4792145"/>
              <a:ext cx="182912" cy="182969"/>
              <a:chOff x="3052932" y="2641078"/>
              <a:chExt cx="616189" cy="616674"/>
            </a:xfrm>
          </p:grpSpPr>
          <p:sp>
            <p:nvSpPr>
              <p:cNvPr id="633" name="Google Shape;633;p3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3"/>
            <p:cNvGrpSpPr/>
            <p:nvPr/>
          </p:nvGrpSpPr>
          <p:grpSpPr>
            <a:xfrm flipH="1" rot="-5400000">
              <a:off x="8653000" y="1169573"/>
              <a:ext cx="616127" cy="825294"/>
              <a:chOff x="409235" y="4100794"/>
              <a:chExt cx="509028" cy="681836"/>
            </a:xfrm>
          </p:grpSpPr>
          <p:sp>
            <p:nvSpPr>
              <p:cNvPr id="638" name="Google Shape;638;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3"/>
            <p:cNvGrpSpPr/>
            <p:nvPr/>
          </p:nvGrpSpPr>
          <p:grpSpPr>
            <a:xfrm flipH="1">
              <a:off x="207345" y="491866"/>
              <a:ext cx="552091" cy="739519"/>
              <a:chOff x="409235" y="4100794"/>
              <a:chExt cx="509028" cy="681836"/>
            </a:xfrm>
          </p:grpSpPr>
          <p:sp>
            <p:nvSpPr>
              <p:cNvPr id="641" name="Google Shape;641;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3"/>
            <p:cNvGrpSpPr/>
            <p:nvPr/>
          </p:nvGrpSpPr>
          <p:grpSpPr>
            <a:xfrm>
              <a:off x="208786" y="3931759"/>
              <a:ext cx="694080" cy="949321"/>
              <a:chOff x="3039785" y="4130220"/>
              <a:chExt cx="476998" cy="652410"/>
            </a:xfrm>
          </p:grpSpPr>
          <p:sp>
            <p:nvSpPr>
              <p:cNvPr id="644" name="Google Shape;644;p33"/>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3"/>
            <p:cNvGrpSpPr/>
            <p:nvPr/>
          </p:nvGrpSpPr>
          <p:grpSpPr>
            <a:xfrm>
              <a:off x="8716630" y="120146"/>
              <a:ext cx="258725" cy="258927"/>
              <a:chOff x="1673025" y="3369590"/>
              <a:chExt cx="677645" cy="678174"/>
            </a:xfrm>
          </p:grpSpPr>
          <p:sp>
            <p:nvSpPr>
              <p:cNvPr id="652" name="Google Shape;652;p33"/>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33"/>
            <p:cNvGrpSpPr/>
            <p:nvPr/>
          </p:nvGrpSpPr>
          <p:grpSpPr>
            <a:xfrm flipH="1">
              <a:off x="8152858" y="4608491"/>
              <a:ext cx="552091" cy="739519"/>
              <a:chOff x="409235" y="4100794"/>
              <a:chExt cx="509028" cy="681836"/>
            </a:xfrm>
          </p:grpSpPr>
          <p:sp>
            <p:nvSpPr>
              <p:cNvPr id="659" name="Google Shape;659;p3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61" name="Shape 661"/>
        <p:cNvGrpSpPr/>
        <p:nvPr/>
      </p:nvGrpSpPr>
      <p:grpSpPr>
        <a:xfrm>
          <a:off x="0" y="0"/>
          <a:ext cx="0" cy="0"/>
          <a:chOff x="0" y="0"/>
          <a:chExt cx="0" cy="0"/>
        </a:xfrm>
      </p:grpSpPr>
      <p:pic>
        <p:nvPicPr>
          <p:cNvPr id="662" name="Google Shape;662;p3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663" name="Google Shape;663;p34"/>
          <p:cNvGrpSpPr/>
          <p:nvPr/>
        </p:nvGrpSpPr>
        <p:grpSpPr>
          <a:xfrm>
            <a:off x="201817" y="-200679"/>
            <a:ext cx="8595353" cy="5193018"/>
            <a:chOff x="201817" y="-200679"/>
            <a:chExt cx="8595353" cy="5193018"/>
          </a:xfrm>
        </p:grpSpPr>
        <p:grpSp>
          <p:nvGrpSpPr>
            <p:cNvPr id="664" name="Google Shape;664;p34"/>
            <p:cNvGrpSpPr/>
            <p:nvPr/>
          </p:nvGrpSpPr>
          <p:grpSpPr>
            <a:xfrm flipH="1">
              <a:off x="8437167" y="4920072"/>
              <a:ext cx="360003" cy="72268"/>
              <a:chOff x="1651496" y="2388946"/>
              <a:chExt cx="285264" cy="57265"/>
            </a:xfrm>
          </p:grpSpPr>
          <p:sp>
            <p:nvSpPr>
              <p:cNvPr id="665" name="Google Shape;665;p3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4"/>
            <p:cNvGrpSpPr/>
            <p:nvPr/>
          </p:nvGrpSpPr>
          <p:grpSpPr>
            <a:xfrm flipH="1" rot="-2700000">
              <a:off x="8525719" y="4646370"/>
              <a:ext cx="182912" cy="182969"/>
              <a:chOff x="3052932" y="2641078"/>
              <a:chExt cx="616189" cy="616674"/>
            </a:xfrm>
          </p:grpSpPr>
          <p:sp>
            <p:nvSpPr>
              <p:cNvPr id="668" name="Google Shape;668;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34"/>
            <p:cNvGrpSpPr/>
            <p:nvPr/>
          </p:nvGrpSpPr>
          <p:grpSpPr>
            <a:xfrm flipH="1">
              <a:off x="229632" y="77421"/>
              <a:ext cx="503917" cy="503917"/>
              <a:chOff x="320471" y="3391693"/>
              <a:chExt cx="615660" cy="615660"/>
            </a:xfrm>
          </p:grpSpPr>
          <p:sp>
            <p:nvSpPr>
              <p:cNvPr id="673" name="Google Shape;673;p3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4"/>
            <p:cNvGrpSpPr/>
            <p:nvPr/>
          </p:nvGrpSpPr>
          <p:grpSpPr>
            <a:xfrm flipH="1" rot="-2700000">
              <a:off x="267544" y="905645"/>
              <a:ext cx="182912" cy="182969"/>
              <a:chOff x="3052932" y="2641078"/>
              <a:chExt cx="616189" cy="616674"/>
            </a:xfrm>
          </p:grpSpPr>
          <p:sp>
            <p:nvSpPr>
              <p:cNvPr id="681" name="Google Shape;681;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4"/>
            <p:cNvGrpSpPr/>
            <p:nvPr/>
          </p:nvGrpSpPr>
          <p:grpSpPr>
            <a:xfrm flipH="1" rot="-2700000">
              <a:off x="1074044" y="279920"/>
              <a:ext cx="182912" cy="182969"/>
              <a:chOff x="3052932" y="2641078"/>
              <a:chExt cx="616189" cy="616674"/>
            </a:xfrm>
          </p:grpSpPr>
          <p:sp>
            <p:nvSpPr>
              <p:cNvPr id="686" name="Google Shape;686;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34"/>
            <p:cNvGrpSpPr/>
            <p:nvPr/>
          </p:nvGrpSpPr>
          <p:grpSpPr>
            <a:xfrm flipH="1">
              <a:off x="8252882" y="-200679"/>
              <a:ext cx="503917" cy="503917"/>
              <a:chOff x="320471" y="3391693"/>
              <a:chExt cx="615660" cy="615660"/>
            </a:xfrm>
          </p:grpSpPr>
          <p:sp>
            <p:nvSpPr>
              <p:cNvPr id="691" name="Google Shape;691;p3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4"/>
            <p:cNvGrpSpPr/>
            <p:nvPr/>
          </p:nvGrpSpPr>
          <p:grpSpPr>
            <a:xfrm flipH="1" rot="-2700000">
              <a:off x="239719" y="4305470"/>
              <a:ext cx="182912" cy="182969"/>
              <a:chOff x="3052932" y="2641078"/>
              <a:chExt cx="616189" cy="616674"/>
            </a:xfrm>
          </p:grpSpPr>
          <p:sp>
            <p:nvSpPr>
              <p:cNvPr id="699" name="Google Shape;699;p3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3" name="Shape 703"/>
        <p:cNvGrpSpPr/>
        <p:nvPr/>
      </p:nvGrpSpPr>
      <p:grpSpPr>
        <a:xfrm>
          <a:off x="0" y="0"/>
          <a:ext cx="0" cy="0"/>
          <a:chOff x="0" y="0"/>
          <a:chExt cx="0" cy="0"/>
        </a:xfrm>
      </p:grpSpPr>
      <p:pic>
        <p:nvPicPr>
          <p:cNvPr id="704" name="Google Shape;704;p3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705" name="Google Shape;705;p35"/>
          <p:cNvGrpSpPr/>
          <p:nvPr/>
        </p:nvGrpSpPr>
        <p:grpSpPr>
          <a:xfrm>
            <a:off x="201817" y="-200679"/>
            <a:ext cx="8666953" cy="5193041"/>
            <a:chOff x="201817" y="-200679"/>
            <a:chExt cx="8666953" cy="5193041"/>
          </a:xfrm>
        </p:grpSpPr>
        <p:grpSp>
          <p:nvGrpSpPr>
            <p:cNvPr id="706" name="Google Shape;706;p35"/>
            <p:cNvGrpSpPr/>
            <p:nvPr/>
          </p:nvGrpSpPr>
          <p:grpSpPr>
            <a:xfrm>
              <a:off x="201817" y="4200790"/>
              <a:ext cx="647682" cy="791550"/>
              <a:chOff x="1594761" y="1818992"/>
              <a:chExt cx="513219" cy="627218"/>
            </a:xfrm>
          </p:grpSpPr>
          <p:sp>
            <p:nvSpPr>
              <p:cNvPr id="707" name="Google Shape;707;p3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5"/>
            <p:cNvGrpSpPr/>
            <p:nvPr/>
          </p:nvGrpSpPr>
          <p:grpSpPr>
            <a:xfrm rot="2700000">
              <a:off x="1271305" y="4771520"/>
              <a:ext cx="182912" cy="182969"/>
              <a:chOff x="3052932" y="2641078"/>
              <a:chExt cx="616189" cy="616674"/>
            </a:xfrm>
          </p:grpSpPr>
          <p:sp>
            <p:nvSpPr>
              <p:cNvPr id="717" name="Google Shape;717;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5"/>
            <p:cNvGrpSpPr/>
            <p:nvPr/>
          </p:nvGrpSpPr>
          <p:grpSpPr>
            <a:xfrm>
              <a:off x="8337036" y="77421"/>
              <a:ext cx="503917" cy="503917"/>
              <a:chOff x="320471" y="3391693"/>
              <a:chExt cx="615660" cy="615660"/>
            </a:xfrm>
          </p:grpSpPr>
          <p:sp>
            <p:nvSpPr>
              <p:cNvPr id="722" name="Google Shape;722;p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5"/>
            <p:cNvGrpSpPr/>
            <p:nvPr/>
          </p:nvGrpSpPr>
          <p:grpSpPr>
            <a:xfrm rot="2700000">
              <a:off x="8620130" y="905645"/>
              <a:ext cx="182912" cy="182969"/>
              <a:chOff x="3052932" y="2641078"/>
              <a:chExt cx="616189" cy="616674"/>
            </a:xfrm>
          </p:grpSpPr>
          <p:sp>
            <p:nvSpPr>
              <p:cNvPr id="730" name="Google Shape;730;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5"/>
            <p:cNvGrpSpPr/>
            <p:nvPr/>
          </p:nvGrpSpPr>
          <p:grpSpPr>
            <a:xfrm rot="2700000">
              <a:off x="7813630" y="279920"/>
              <a:ext cx="182912" cy="182969"/>
              <a:chOff x="3052932" y="2641078"/>
              <a:chExt cx="616189" cy="616674"/>
            </a:xfrm>
          </p:grpSpPr>
          <p:sp>
            <p:nvSpPr>
              <p:cNvPr id="735" name="Google Shape;735;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5"/>
            <p:cNvGrpSpPr/>
            <p:nvPr/>
          </p:nvGrpSpPr>
          <p:grpSpPr>
            <a:xfrm>
              <a:off x="313786" y="-200679"/>
              <a:ext cx="503917" cy="503917"/>
              <a:chOff x="320471" y="3391693"/>
              <a:chExt cx="615660" cy="615660"/>
            </a:xfrm>
          </p:grpSpPr>
          <p:sp>
            <p:nvSpPr>
              <p:cNvPr id="740" name="Google Shape;740;p3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5"/>
            <p:cNvGrpSpPr/>
            <p:nvPr/>
          </p:nvGrpSpPr>
          <p:grpSpPr>
            <a:xfrm rot="2700000">
              <a:off x="8647955" y="4305470"/>
              <a:ext cx="182912" cy="182969"/>
              <a:chOff x="3052932" y="2641078"/>
              <a:chExt cx="616189" cy="616674"/>
            </a:xfrm>
          </p:grpSpPr>
          <p:sp>
            <p:nvSpPr>
              <p:cNvPr id="748" name="Google Shape;748;p3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5" name="Shape 755"/>
        <p:cNvGrpSpPr/>
        <p:nvPr/>
      </p:nvGrpSpPr>
      <p:grpSpPr>
        <a:xfrm>
          <a:off x="0" y="0"/>
          <a:ext cx="0" cy="0"/>
          <a:chOff x="0" y="0"/>
          <a:chExt cx="0" cy="0"/>
        </a:xfrm>
      </p:grpSpPr>
      <p:pic>
        <p:nvPicPr>
          <p:cNvPr id="756" name="Google Shape;756;p3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757" name="Google Shape;757;p37"/>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58" name="Google Shape;758;p37"/>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759" name="Google Shape;759;p37"/>
          <p:cNvGrpSpPr/>
          <p:nvPr/>
        </p:nvGrpSpPr>
        <p:grpSpPr>
          <a:xfrm>
            <a:off x="-160524" y="242913"/>
            <a:ext cx="9353869" cy="4900579"/>
            <a:chOff x="-160524" y="242913"/>
            <a:chExt cx="9353869" cy="4900579"/>
          </a:xfrm>
        </p:grpSpPr>
        <p:grpSp>
          <p:nvGrpSpPr>
            <p:cNvPr id="760" name="Google Shape;760;p37"/>
            <p:cNvGrpSpPr/>
            <p:nvPr/>
          </p:nvGrpSpPr>
          <p:grpSpPr>
            <a:xfrm rot="2700000">
              <a:off x="1417305" y="4792145"/>
              <a:ext cx="182912" cy="182969"/>
              <a:chOff x="3052932" y="2641078"/>
              <a:chExt cx="616189" cy="616674"/>
            </a:xfrm>
          </p:grpSpPr>
          <p:sp>
            <p:nvSpPr>
              <p:cNvPr id="761" name="Google Shape;761;p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7"/>
            <p:cNvGrpSpPr/>
            <p:nvPr/>
          </p:nvGrpSpPr>
          <p:grpSpPr>
            <a:xfrm>
              <a:off x="8061701" y="280965"/>
              <a:ext cx="734380" cy="558925"/>
              <a:chOff x="3000389" y="360865"/>
              <a:chExt cx="734380" cy="558925"/>
            </a:xfrm>
          </p:grpSpPr>
          <p:sp>
            <p:nvSpPr>
              <p:cNvPr id="766" name="Google Shape;766;p3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7"/>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37"/>
            <p:cNvGrpSpPr/>
            <p:nvPr/>
          </p:nvGrpSpPr>
          <p:grpSpPr>
            <a:xfrm>
              <a:off x="8103334" y="1257914"/>
              <a:ext cx="1090011" cy="316808"/>
              <a:chOff x="1689834" y="1191289"/>
              <a:chExt cx="1090011" cy="316808"/>
            </a:xfrm>
          </p:grpSpPr>
          <p:sp>
            <p:nvSpPr>
              <p:cNvPr id="771" name="Google Shape;771;p37"/>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7"/>
            <p:cNvGrpSpPr/>
            <p:nvPr/>
          </p:nvGrpSpPr>
          <p:grpSpPr>
            <a:xfrm>
              <a:off x="6712911" y="242913"/>
              <a:ext cx="978694" cy="425409"/>
              <a:chOff x="1624187" y="402335"/>
              <a:chExt cx="1210805" cy="526366"/>
            </a:xfrm>
          </p:grpSpPr>
          <p:sp>
            <p:nvSpPr>
              <p:cNvPr id="775" name="Google Shape;775;p3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7"/>
            <p:cNvGrpSpPr/>
            <p:nvPr/>
          </p:nvGrpSpPr>
          <p:grpSpPr>
            <a:xfrm>
              <a:off x="-160524" y="1257915"/>
              <a:ext cx="734380" cy="558925"/>
              <a:chOff x="3000389" y="360865"/>
              <a:chExt cx="734380" cy="558925"/>
            </a:xfrm>
          </p:grpSpPr>
          <p:sp>
            <p:nvSpPr>
              <p:cNvPr id="780" name="Google Shape;780;p3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7"/>
            <p:cNvGrpSpPr/>
            <p:nvPr/>
          </p:nvGrpSpPr>
          <p:grpSpPr>
            <a:xfrm>
              <a:off x="8024316" y="4122658"/>
              <a:ext cx="809129" cy="809129"/>
              <a:chOff x="1785966" y="4166970"/>
              <a:chExt cx="579439" cy="579439"/>
            </a:xfrm>
          </p:grpSpPr>
          <p:sp>
            <p:nvSpPr>
              <p:cNvPr id="784" name="Google Shape;784;p37"/>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7"/>
            <p:cNvGrpSpPr/>
            <p:nvPr/>
          </p:nvGrpSpPr>
          <p:grpSpPr>
            <a:xfrm rot="2700000">
              <a:off x="7236605" y="4868620"/>
              <a:ext cx="182912" cy="182969"/>
              <a:chOff x="3052932" y="2641078"/>
              <a:chExt cx="616189" cy="616674"/>
            </a:xfrm>
          </p:grpSpPr>
          <p:sp>
            <p:nvSpPr>
              <p:cNvPr id="787" name="Google Shape;787;p3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7"/>
            <p:cNvGrpSpPr/>
            <p:nvPr/>
          </p:nvGrpSpPr>
          <p:grpSpPr>
            <a:xfrm>
              <a:off x="238509" y="3672991"/>
              <a:ext cx="390267" cy="390267"/>
              <a:chOff x="320471" y="3391693"/>
              <a:chExt cx="615660" cy="615660"/>
            </a:xfrm>
          </p:grpSpPr>
          <p:sp>
            <p:nvSpPr>
              <p:cNvPr id="792" name="Google Shape;792;p3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37"/>
            <p:cNvGrpSpPr/>
            <p:nvPr/>
          </p:nvGrpSpPr>
          <p:grpSpPr>
            <a:xfrm>
              <a:off x="460585" y="4461656"/>
              <a:ext cx="509028" cy="681836"/>
              <a:chOff x="409235" y="4100794"/>
              <a:chExt cx="509028" cy="681836"/>
            </a:xfrm>
          </p:grpSpPr>
          <p:sp>
            <p:nvSpPr>
              <p:cNvPr id="800" name="Google Shape;800;p37"/>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2" name="Shape 802"/>
        <p:cNvGrpSpPr/>
        <p:nvPr/>
      </p:nvGrpSpPr>
      <p:grpSpPr>
        <a:xfrm>
          <a:off x="0" y="0"/>
          <a:ext cx="0" cy="0"/>
          <a:chOff x="0" y="0"/>
          <a:chExt cx="0" cy="0"/>
        </a:xfrm>
      </p:grpSpPr>
      <p:pic>
        <p:nvPicPr>
          <p:cNvPr id="803" name="Google Shape;803;p3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04" name="Google Shape;804;p38"/>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805" name="Google Shape;805;p38"/>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806" name="Google Shape;806;p38"/>
          <p:cNvGrpSpPr/>
          <p:nvPr/>
        </p:nvGrpSpPr>
        <p:grpSpPr>
          <a:xfrm>
            <a:off x="-101606" y="225802"/>
            <a:ext cx="9723103" cy="4716794"/>
            <a:chOff x="-101606" y="225802"/>
            <a:chExt cx="9723103" cy="4716794"/>
          </a:xfrm>
        </p:grpSpPr>
        <p:pic>
          <p:nvPicPr>
            <p:cNvPr id="807" name="Google Shape;807;p38"/>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808" name="Google Shape;808;p38"/>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38"/>
            <p:cNvGrpSpPr/>
            <p:nvPr/>
          </p:nvGrpSpPr>
          <p:grpSpPr>
            <a:xfrm>
              <a:off x="448134" y="4561314"/>
              <a:ext cx="1090011" cy="316808"/>
              <a:chOff x="1689834" y="1191289"/>
              <a:chExt cx="1090011" cy="316808"/>
            </a:xfrm>
          </p:grpSpPr>
          <p:sp>
            <p:nvSpPr>
              <p:cNvPr id="814" name="Google Shape;814;p38"/>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38"/>
            <p:cNvGrpSpPr/>
            <p:nvPr/>
          </p:nvGrpSpPr>
          <p:grpSpPr>
            <a:xfrm>
              <a:off x="8428854" y="567045"/>
              <a:ext cx="1192643" cy="518418"/>
              <a:chOff x="1624187" y="402335"/>
              <a:chExt cx="1210805" cy="526366"/>
            </a:xfrm>
          </p:grpSpPr>
          <p:sp>
            <p:nvSpPr>
              <p:cNvPr id="818" name="Google Shape;818;p3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8"/>
            <p:cNvGrpSpPr/>
            <p:nvPr/>
          </p:nvGrpSpPr>
          <p:grpSpPr>
            <a:xfrm rot="-2700000">
              <a:off x="8300189" y="4372203"/>
              <a:ext cx="472267" cy="472636"/>
              <a:chOff x="1673025" y="3369590"/>
              <a:chExt cx="677645" cy="678174"/>
            </a:xfrm>
          </p:grpSpPr>
          <p:sp>
            <p:nvSpPr>
              <p:cNvPr id="823" name="Google Shape;823;p38"/>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8"/>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9" name="Shape 829"/>
        <p:cNvGrpSpPr/>
        <p:nvPr/>
      </p:nvGrpSpPr>
      <p:grpSpPr>
        <a:xfrm>
          <a:off x="0" y="0"/>
          <a:ext cx="0" cy="0"/>
          <a:chOff x="0" y="0"/>
          <a:chExt cx="0" cy="0"/>
        </a:xfrm>
      </p:grpSpPr>
      <p:pic>
        <p:nvPicPr>
          <p:cNvPr id="830" name="Google Shape;830;p3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31" name="Google Shape;83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832" name="Google Shape;832;p39"/>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833" name="Google Shape;833;p39"/>
          <p:cNvGrpSpPr/>
          <p:nvPr/>
        </p:nvGrpSpPr>
        <p:grpSpPr>
          <a:xfrm>
            <a:off x="-617241" y="-146016"/>
            <a:ext cx="9868415" cy="5422412"/>
            <a:chOff x="-617241" y="-146016"/>
            <a:chExt cx="9868415" cy="5422412"/>
          </a:xfrm>
        </p:grpSpPr>
        <p:grpSp>
          <p:nvGrpSpPr>
            <p:cNvPr id="834" name="Google Shape;834;p39"/>
            <p:cNvGrpSpPr/>
            <p:nvPr/>
          </p:nvGrpSpPr>
          <p:grpSpPr>
            <a:xfrm>
              <a:off x="8524648" y="405804"/>
              <a:ext cx="726527" cy="571013"/>
              <a:chOff x="293648" y="1097804"/>
              <a:chExt cx="726527" cy="571013"/>
            </a:xfrm>
          </p:grpSpPr>
          <p:sp>
            <p:nvSpPr>
              <p:cNvPr id="835" name="Google Shape;835;p39"/>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39"/>
              <p:cNvGrpSpPr/>
              <p:nvPr/>
            </p:nvGrpSpPr>
            <p:grpSpPr>
              <a:xfrm>
                <a:off x="293648" y="1097804"/>
                <a:ext cx="726527" cy="571013"/>
                <a:chOff x="293648" y="1097804"/>
                <a:chExt cx="726527" cy="571013"/>
              </a:xfrm>
            </p:grpSpPr>
            <p:sp>
              <p:nvSpPr>
                <p:cNvPr id="837" name="Google Shape;837;p39"/>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 name="Google Shape;841;p39"/>
            <p:cNvGrpSpPr/>
            <p:nvPr/>
          </p:nvGrpSpPr>
          <p:grpSpPr>
            <a:xfrm>
              <a:off x="-617241" y="3631014"/>
              <a:ext cx="1090011" cy="316808"/>
              <a:chOff x="1689834" y="1191289"/>
              <a:chExt cx="1090011" cy="316808"/>
            </a:xfrm>
          </p:grpSpPr>
          <p:sp>
            <p:nvSpPr>
              <p:cNvPr id="842" name="Google Shape;842;p3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9"/>
            <p:cNvGrpSpPr/>
            <p:nvPr/>
          </p:nvGrpSpPr>
          <p:grpSpPr>
            <a:xfrm>
              <a:off x="66951" y="4211814"/>
              <a:ext cx="726501" cy="726559"/>
              <a:chOff x="1785966" y="4166970"/>
              <a:chExt cx="579439" cy="579439"/>
            </a:xfrm>
          </p:grpSpPr>
          <p:sp>
            <p:nvSpPr>
              <p:cNvPr id="846" name="Google Shape;846;p39"/>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9"/>
            <p:cNvGrpSpPr/>
            <p:nvPr/>
          </p:nvGrpSpPr>
          <p:grpSpPr>
            <a:xfrm rot="10800000">
              <a:off x="8037365" y="-146016"/>
              <a:ext cx="539420" cy="359789"/>
              <a:chOff x="4479753" y="3369590"/>
              <a:chExt cx="678174" cy="452337"/>
            </a:xfrm>
          </p:grpSpPr>
          <p:sp>
            <p:nvSpPr>
              <p:cNvPr id="849" name="Google Shape;849;p39"/>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39"/>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4" name="Shape 854"/>
        <p:cNvGrpSpPr/>
        <p:nvPr/>
      </p:nvGrpSpPr>
      <p:grpSpPr>
        <a:xfrm>
          <a:off x="0" y="0"/>
          <a:ext cx="0" cy="0"/>
          <a:chOff x="0" y="0"/>
          <a:chExt cx="0" cy="0"/>
        </a:xfrm>
      </p:grpSpPr>
      <p:pic>
        <p:nvPicPr>
          <p:cNvPr id="855" name="Google Shape;855;p4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856" name="Google Shape;856;p40"/>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57" name="Google Shape;857;p40"/>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858" name="Google Shape;858;p40"/>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59" name="Google Shape;859;p40"/>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60" name="Google Shape;86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61" name="Google Shape;861;p40"/>
          <p:cNvGrpSpPr/>
          <p:nvPr/>
        </p:nvGrpSpPr>
        <p:grpSpPr>
          <a:xfrm>
            <a:off x="150986" y="141746"/>
            <a:ext cx="8776942" cy="4826541"/>
            <a:chOff x="150986" y="141746"/>
            <a:chExt cx="8776942" cy="4826541"/>
          </a:xfrm>
        </p:grpSpPr>
        <p:grpSp>
          <p:nvGrpSpPr>
            <p:cNvPr id="862" name="Google Shape;862;p40"/>
            <p:cNvGrpSpPr/>
            <p:nvPr/>
          </p:nvGrpSpPr>
          <p:grpSpPr>
            <a:xfrm>
              <a:off x="150986" y="283034"/>
              <a:ext cx="503917" cy="503917"/>
              <a:chOff x="320471" y="3391693"/>
              <a:chExt cx="615660" cy="615660"/>
            </a:xfrm>
          </p:grpSpPr>
          <p:sp>
            <p:nvSpPr>
              <p:cNvPr id="863" name="Google Shape;863;p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0"/>
            <p:cNvGrpSpPr/>
            <p:nvPr/>
          </p:nvGrpSpPr>
          <p:grpSpPr>
            <a:xfrm>
              <a:off x="8424011" y="4426734"/>
              <a:ext cx="503917" cy="503917"/>
              <a:chOff x="320471" y="3391693"/>
              <a:chExt cx="615660" cy="615660"/>
            </a:xfrm>
          </p:grpSpPr>
          <p:sp>
            <p:nvSpPr>
              <p:cNvPr id="871" name="Google Shape;871;p4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40"/>
            <p:cNvGrpSpPr/>
            <p:nvPr/>
          </p:nvGrpSpPr>
          <p:grpSpPr>
            <a:xfrm rot="2700000">
              <a:off x="263180" y="1180795"/>
              <a:ext cx="182912" cy="182969"/>
              <a:chOff x="3052932" y="2641078"/>
              <a:chExt cx="616189" cy="616674"/>
            </a:xfrm>
          </p:grpSpPr>
          <p:sp>
            <p:nvSpPr>
              <p:cNvPr id="879" name="Google Shape;879;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0"/>
            <p:cNvGrpSpPr/>
            <p:nvPr/>
          </p:nvGrpSpPr>
          <p:grpSpPr>
            <a:xfrm rot="2700000">
              <a:off x="1148680" y="179620"/>
              <a:ext cx="182912" cy="182969"/>
              <a:chOff x="3052932" y="2641078"/>
              <a:chExt cx="616189" cy="616674"/>
            </a:xfrm>
          </p:grpSpPr>
          <p:sp>
            <p:nvSpPr>
              <p:cNvPr id="884" name="Google Shape;884;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40"/>
            <p:cNvGrpSpPr/>
            <p:nvPr/>
          </p:nvGrpSpPr>
          <p:grpSpPr>
            <a:xfrm rot="2700000">
              <a:off x="8584505" y="3906195"/>
              <a:ext cx="182912" cy="182969"/>
              <a:chOff x="3052932" y="2641078"/>
              <a:chExt cx="616189" cy="616674"/>
            </a:xfrm>
          </p:grpSpPr>
          <p:sp>
            <p:nvSpPr>
              <p:cNvPr id="889" name="Google Shape;889;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0"/>
            <p:cNvGrpSpPr/>
            <p:nvPr/>
          </p:nvGrpSpPr>
          <p:grpSpPr>
            <a:xfrm rot="2700000">
              <a:off x="7847530" y="4747445"/>
              <a:ext cx="182912" cy="182969"/>
              <a:chOff x="3052932" y="2641078"/>
              <a:chExt cx="616189" cy="616674"/>
            </a:xfrm>
          </p:grpSpPr>
          <p:sp>
            <p:nvSpPr>
              <p:cNvPr id="894" name="Google Shape;894;p4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8" name="Shape 898"/>
        <p:cNvGrpSpPr/>
        <p:nvPr/>
      </p:nvGrpSpPr>
      <p:grpSpPr>
        <a:xfrm>
          <a:off x="0" y="0"/>
          <a:ext cx="0" cy="0"/>
          <a:chOff x="0" y="0"/>
          <a:chExt cx="0" cy="0"/>
        </a:xfrm>
      </p:grpSpPr>
      <p:pic>
        <p:nvPicPr>
          <p:cNvPr id="899" name="Google Shape;899;p4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00" name="Google Shape;90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901" name="Google Shape;901;p41"/>
          <p:cNvGrpSpPr/>
          <p:nvPr/>
        </p:nvGrpSpPr>
        <p:grpSpPr>
          <a:xfrm>
            <a:off x="-241250" y="-83102"/>
            <a:ext cx="9994042" cy="3172454"/>
            <a:chOff x="-241250" y="-83102"/>
            <a:chExt cx="9994042" cy="3172454"/>
          </a:xfrm>
        </p:grpSpPr>
        <p:sp>
          <p:nvSpPr>
            <p:cNvPr id="902" name="Google Shape;902;p41"/>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1"/>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41"/>
            <p:cNvGrpSpPr/>
            <p:nvPr/>
          </p:nvGrpSpPr>
          <p:grpSpPr>
            <a:xfrm>
              <a:off x="8888386" y="2680616"/>
              <a:ext cx="408736" cy="408736"/>
              <a:chOff x="3052403" y="3369590"/>
              <a:chExt cx="678174" cy="678174"/>
            </a:xfrm>
          </p:grpSpPr>
          <p:sp>
            <p:nvSpPr>
              <p:cNvPr id="906" name="Google Shape;906;p41"/>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1"/>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1"/>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41"/>
            <p:cNvGrpSpPr/>
            <p:nvPr/>
          </p:nvGrpSpPr>
          <p:grpSpPr>
            <a:xfrm>
              <a:off x="8541987" y="611135"/>
              <a:ext cx="1210805" cy="526366"/>
              <a:chOff x="1624187" y="402335"/>
              <a:chExt cx="1210805" cy="526366"/>
            </a:xfrm>
          </p:grpSpPr>
          <p:sp>
            <p:nvSpPr>
              <p:cNvPr id="914" name="Google Shape;914;p4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41"/>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9" name="Shape 919"/>
        <p:cNvGrpSpPr/>
        <p:nvPr/>
      </p:nvGrpSpPr>
      <p:grpSpPr>
        <a:xfrm>
          <a:off x="0" y="0"/>
          <a:ext cx="0" cy="0"/>
          <a:chOff x="0" y="0"/>
          <a:chExt cx="0" cy="0"/>
        </a:xfrm>
      </p:grpSpPr>
      <p:pic>
        <p:nvPicPr>
          <p:cNvPr id="920" name="Google Shape;920;p4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21" name="Google Shape;921;p42"/>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922" name="Google Shape;922;p42"/>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923" name="Google Shape;923;p42"/>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924" name="Google Shape;924;p42"/>
          <p:cNvGrpSpPr/>
          <p:nvPr/>
        </p:nvGrpSpPr>
        <p:grpSpPr>
          <a:xfrm>
            <a:off x="-160524" y="493213"/>
            <a:ext cx="9451203" cy="4458936"/>
            <a:chOff x="-160524" y="493213"/>
            <a:chExt cx="9451203" cy="4458936"/>
          </a:xfrm>
        </p:grpSpPr>
        <p:grpSp>
          <p:nvGrpSpPr>
            <p:cNvPr id="925" name="Google Shape;925;p42"/>
            <p:cNvGrpSpPr/>
            <p:nvPr/>
          </p:nvGrpSpPr>
          <p:grpSpPr>
            <a:xfrm>
              <a:off x="8311986" y="493213"/>
              <a:ext cx="978694" cy="425409"/>
              <a:chOff x="1624187" y="402335"/>
              <a:chExt cx="1210805" cy="526366"/>
            </a:xfrm>
          </p:grpSpPr>
          <p:sp>
            <p:nvSpPr>
              <p:cNvPr id="926" name="Google Shape;926;p4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2"/>
            <p:cNvGrpSpPr/>
            <p:nvPr/>
          </p:nvGrpSpPr>
          <p:grpSpPr>
            <a:xfrm>
              <a:off x="-160524" y="1257915"/>
              <a:ext cx="734380" cy="558925"/>
              <a:chOff x="3000389" y="360865"/>
              <a:chExt cx="734380" cy="558925"/>
            </a:xfrm>
          </p:grpSpPr>
          <p:sp>
            <p:nvSpPr>
              <p:cNvPr id="931" name="Google Shape;931;p42"/>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42"/>
            <p:cNvGrpSpPr/>
            <p:nvPr/>
          </p:nvGrpSpPr>
          <p:grpSpPr>
            <a:xfrm rot="7199631">
              <a:off x="7897744" y="4735676"/>
              <a:ext cx="182919" cy="183010"/>
              <a:chOff x="3052932" y="2641078"/>
              <a:chExt cx="616189" cy="616674"/>
            </a:xfrm>
          </p:grpSpPr>
          <p:sp>
            <p:nvSpPr>
              <p:cNvPr id="935" name="Google Shape;935;p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2"/>
            <p:cNvGrpSpPr/>
            <p:nvPr/>
          </p:nvGrpSpPr>
          <p:grpSpPr>
            <a:xfrm rot="7199631">
              <a:off x="8709873" y="3965383"/>
              <a:ext cx="182919" cy="183010"/>
              <a:chOff x="3052932" y="2641078"/>
              <a:chExt cx="616189" cy="616674"/>
            </a:xfrm>
          </p:grpSpPr>
          <p:sp>
            <p:nvSpPr>
              <p:cNvPr id="940" name="Google Shape;940;p4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42"/>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5" name="Shape 945"/>
        <p:cNvGrpSpPr/>
        <p:nvPr/>
      </p:nvGrpSpPr>
      <p:grpSpPr>
        <a:xfrm>
          <a:off x="0" y="0"/>
          <a:ext cx="0" cy="0"/>
          <a:chOff x="0" y="0"/>
          <a:chExt cx="0" cy="0"/>
        </a:xfrm>
      </p:grpSpPr>
      <p:pic>
        <p:nvPicPr>
          <p:cNvPr id="946" name="Google Shape;946;p4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47" name="Google Shape;947;p43"/>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8" name="Shape 948"/>
        <p:cNvGrpSpPr/>
        <p:nvPr/>
      </p:nvGrpSpPr>
      <p:grpSpPr>
        <a:xfrm>
          <a:off x="0" y="0"/>
          <a:ext cx="0" cy="0"/>
          <a:chOff x="0" y="0"/>
          <a:chExt cx="0" cy="0"/>
        </a:xfrm>
      </p:grpSpPr>
      <p:pic>
        <p:nvPicPr>
          <p:cNvPr id="949" name="Google Shape;949;p4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50" name="Google Shape;950;p44"/>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51" name="Google Shape;951;p44"/>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2" name="Shape 952"/>
        <p:cNvGrpSpPr/>
        <p:nvPr/>
      </p:nvGrpSpPr>
      <p:grpSpPr>
        <a:xfrm>
          <a:off x="0" y="0"/>
          <a:ext cx="0" cy="0"/>
          <a:chOff x="0" y="0"/>
          <a:chExt cx="0" cy="0"/>
        </a:xfrm>
      </p:grpSpPr>
      <p:sp>
        <p:nvSpPr>
          <p:cNvPr id="953" name="Google Shape;953;p45"/>
          <p:cNvSpPr/>
          <p:nvPr>
            <p:ph idx="2" type="pic"/>
          </p:nvPr>
        </p:nvSpPr>
        <p:spPr>
          <a:xfrm>
            <a:off x="0" y="0"/>
            <a:ext cx="9144000" cy="5142600"/>
          </a:xfrm>
          <a:prstGeom prst="rect">
            <a:avLst/>
          </a:prstGeom>
          <a:noFill/>
          <a:ln>
            <a:noFill/>
          </a:ln>
        </p:spPr>
      </p:sp>
      <p:sp>
        <p:nvSpPr>
          <p:cNvPr id="954" name="Google Shape;954;p45"/>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5" name="Shape 955"/>
        <p:cNvGrpSpPr/>
        <p:nvPr/>
      </p:nvGrpSpPr>
      <p:grpSpPr>
        <a:xfrm>
          <a:off x="0" y="0"/>
          <a:ext cx="0" cy="0"/>
          <a:chOff x="0" y="0"/>
          <a:chExt cx="0" cy="0"/>
        </a:xfrm>
      </p:grpSpPr>
      <p:pic>
        <p:nvPicPr>
          <p:cNvPr id="956" name="Google Shape;956;p4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57" name="Google Shape;957;p46"/>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8" name="Google Shape;958;p46"/>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959" name="Google Shape;959;p46"/>
          <p:cNvGrpSpPr/>
          <p:nvPr/>
        </p:nvGrpSpPr>
        <p:grpSpPr>
          <a:xfrm>
            <a:off x="-421431" y="130160"/>
            <a:ext cx="9456035" cy="5041628"/>
            <a:chOff x="-421431" y="130160"/>
            <a:chExt cx="9456035" cy="5041628"/>
          </a:xfrm>
        </p:grpSpPr>
        <p:pic>
          <p:nvPicPr>
            <p:cNvPr id="960" name="Google Shape;960;p46"/>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961" name="Google Shape;961;p46"/>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46"/>
            <p:cNvGrpSpPr/>
            <p:nvPr/>
          </p:nvGrpSpPr>
          <p:grpSpPr>
            <a:xfrm flipH="1">
              <a:off x="7661920" y="4561314"/>
              <a:ext cx="1090011" cy="316808"/>
              <a:chOff x="1689834" y="1191289"/>
              <a:chExt cx="1090011" cy="316808"/>
            </a:xfrm>
          </p:grpSpPr>
          <p:sp>
            <p:nvSpPr>
              <p:cNvPr id="966" name="Google Shape;966;p4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6"/>
            <p:cNvGrpSpPr/>
            <p:nvPr/>
          </p:nvGrpSpPr>
          <p:grpSpPr>
            <a:xfrm flipH="1">
              <a:off x="-421431" y="567045"/>
              <a:ext cx="1192643" cy="518418"/>
              <a:chOff x="1624187" y="402335"/>
              <a:chExt cx="1210805" cy="526366"/>
            </a:xfrm>
          </p:grpSpPr>
          <p:sp>
            <p:nvSpPr>
              <p:cNvPr id="970" name="Google Shape;970;p4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6"/>
            <p:cNvGrpSpPr/>
            <p:nvPr/>
          </p:nvGrpSpPr>
          <p:grpSpPr>
            <a:xfrm flipH="1" rot="2700000">
              <a:off x="8290959" y="227916"/>
              <a:ext cx="472267" cy="472636"/>
              <a:chOff x="1673025" y="3369590"/>
              <a:chExt cx="677645" cy="678174"/>
            </a:xfrm>
          </p:grpSpPr>
          <p:sp>
            <p:nvSpPr>
              <p:cNvPr id="975" name="Google Shape;975;p4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6"/>
            <p:cNvGrpSpPr/>
            <p:nvPr/>
          </p:nvGrpSpPr>
          <p:grpSpPr>
            <a:xfrm>
              <a:off x="409235" y="4100794"/>
              <a:ext cx="509028" cy="681836"/>
              <a:chOff x="409235" y="4100794"/>
              <a:chExt cx="509028" cy="681836"/>
            </a:xfrm>
          </p:grpSpPr>
          <p:sp>
            <p:nvSpPr>
              <p:cNvPr id="982" name="Google Shape;982;p4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46"/>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6" name="Shape 98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87" name="Shape 987"/>
        <p:cNvGrpSpPr/>
        <p:nvPr/>
      </p:nvGrpSpPr>
      <p:grpSpPr>
        <a:xfrm>
          <a:off x="0" y="0"/>
          <a:ext cx="0" cy="0"/>
          <a:chOff x="0" y="0"/>
          <a:chExt cx="0" cy="0"/>
        </a:xfrm>
      </p:grpSpPr>
      <p:pic>
        <p:nvPicPr>
          <p:cNvPr id="988" name="Google Shape;988;p4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989" name="Google Shape;98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90" name="Google Shape;990;p48"/>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1" name="Google Shape;991;p48"/>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2" name="Google Shape;992;p48"/>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3" name="Google Shape;993;p48"/>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4" name="Google Shape;994;p48"/>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5" name="Google Shape;995;p48"/>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96" name="Google Shape;996;p48"/>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7" name="Google Shape;997;p48"/>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8" name="Google Shape;998;p48"/>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9" name="Google Shape;999;p48"/>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0" name="Google Shape;1000;p48"/>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01" name="Google Shape;1001;p48"/>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002" name="Google Shape;1002;p48"/>
          <p:cNvGrpSpPr/>
          <p:nvPr/>
        </p:nvGrpSpPr>
        <p:grpSpPr>
          <a:xfrm>
            <a:off x="201817" y="-200679"/>
            <a:ext cx="8666953" cy="5193041"/>
            <a:chOff x="201817" y="-200679"/>
            <a:chExt cx="8666953" cy="5193041"/>
          </a:xfrm>
        </p:grpSpPr>
        <p:grpSp>
          <p:nvGrpSpPr>
            <p:cNvPr id="1003" name="Google Shape;1003;p48"/>
            <p:cNvGrpSpPr/>
            <p:nvPr/>
          </p:nvGrpSpPr>
          <p:grpSpPr>
            <a:xfrm>
              <a:off x="201817" y="4200790"/>
              <a:ext cx="647682" cy="791550"/>
              <a:chOff x="1594761" y="1818992"/>
              <a:chExt cx="513219" cy="627218"/>
            </a:xfrm>
          </p:grpSpPr>
          <p:sp>
            <p:nvSpPr>
              <p:cNvPr id="1004" name="Google Shape;1004;p4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8"/>
            <p:cNvGrpSpPr/>
            <p:nvPr/>
          </p:nvGrpSpPr>
          <p:grpSpPr>
            <a:xfrm rot="2700000">
              <a:off x="1271305" y="4771520"/>
              <a:ext cx="182912" cy="182969"/>
              <a:chOff x="3052932" y="2641078"/>
              <a:chExt cx="616189" cy="616674"/>
            </a:xfrm>
          </p:grpSpPr>
          <p:sp>
            <p:nvSpPr>
              <p:cNvPr id="1014" name="Google Shape;1014;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8"/>
            <p:cNvGrpSpPr/>
            <p:nvPr/>
          </p:nvGrpSpPr>
          <p:grpSpPr>
            <a:xfrm>
              <a:off x="8337036" y="77421"/>
              <a:ext cx="503917" cy="503917"/>
              <a:chOff x="320471" y="3391693"/>
              <a:chExt cx="615660" cy="615660"/>
            </a:xfrm>
          </p:grpSpPr>
          <p:sp>
            <p:nvSpPr>
              <p:cNvPr id="1019" name="Google Shape;1019;p4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48"/>
            <p:cNvGrpSpPr/>
            <p:nvPr/>
          </p:nvGrpSpPr>
          <p:grpSpPr>
            <a:xfrm rot="2700000">
              <a:off x="8620130" y="905645"/>
              <a:ext cx="182912" cy="182969"/>
              <a:chOff x="3052932" y="2641078"/>
              <a:chExt cx="616189" cy="616674"/>
            </a:xfrm>
          </p:grpSpPr>
          <p:sp>
            <p:nvSpPr>
              <p:cNvPr id="1027" name="Google Shape;1027;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48"/>
            <p:cNvGrpSpPr/>
            <p:nvPr/>
          </p:nvGrpSpPr>
          <p:grpSpPr>
            <a:xfrm rot="2700000">
              <a:off x="7813630" y="279920"/>
              <a:ext cx="182912" cy="182969"/>
              <a:chOff x="3052932" y="2641078"/>
              <a:chExt cx="616189" cy="616674"/>
            </a:xfrm>
          </p:grpSpPr>
          <p:sp>
            <p:nvSpPr>
              <p:cNvPr id="1032" name="Google Shape;1032;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48"/>
            <p:cNvGrpSpPr/>
            <p:nvPr/>
          </p:nvGrpSpPr>
          <p:grpSpPr>
            <a:xfrm>
              <a:off x="313786" y="-200679"/>
              <a:ext cx="503917" cy="503917"/>
              <a:chOff x="320471" y="3391693"/>
              <a:chExt cx="615660" cy="615660"/>
            </a:xfrm>
          </p:grpSpPr>
          <p:sp>
            <p:nvSpPr>
              <p:cNvPr id="1037" name="Google Shape;1037;p4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48"/>
            <p:cNvGrpSpPr/>
            <p:nvPr/>
          </p:nvGrpSpPr>
          <p:grpSpPr>
            <a:xfrm rot="2700000">
              <a:off x="8647955" y="4305470"/>
              <a:ext cx="182912" cy="182969"/>
              <a:chOff x="3052932" y="2641078"/>
              <a:chExt cx="616189" cy="616674"/>
            </a:xfrm>
          </p:grpSpPr>
          <p:sp>
            <p:nvSpPr>
              <p:cNvPr id="1045" name="Google Shape;1045;p4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49" name="Shape 1049"/>
        <p:cNvGrpSpPr/>
        <p:nvPr/>
      </p:nvGrpSpPr>
      <p:grpSpPr>
        <a:xfrm>
          <a:off x="0" y="0"/>
          <a:ext cx="0" cy="0"/>
          <a:chOff x="0" y="0"/>
          <a:chExt cx="0" cy="0"/>
        </a:xfrm>
      </p:grpSpPr>
      <p:pic>
        <p:nvPicPr>
          <p:cNvPr id="1050" name="Google Shape;1050;p4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51" name="Google Shape;1051;p49"/>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052" name="Google Shape;1052;p49"/>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53" name="Google Shape;1053;p49"/>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1054" name="Google Shape;1054;p49"/>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1055" name="Google Shape;1055;p49"/>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1056" name="Google Shape;1056;p49"/>
          <p:cNvGrpSpPr/>
          <p:nvPr/>
        </p:nvGrpSpPr>
        <p:grpSpPr>
          <a:xfrm flipH="1">
            <a:off x="5704581" y="212818"/>
            <a:ext cx="350074" cy="116600"/>
            <a:chOff x="5661878" y="3821883"/>
            <a:chExt cx="678174" cy="225882"/>
          </a:xfrm>
        </p:grpSpPr>
        <p:sp>
          <p:nvSpPr>
            <p:cNvPr id="1057" name="Google Shape;1057;p49"/>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49"/>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49"/>
          <p:cNvGrpSpPr/>
          <p:nvPr/>
        </p:nvGrpSpPr>
        <p:grpSpPr>
          <a:xfrm flipH="1">
            <a:off x="8572451" y="4023874"/>
            <a:ext cx="844779" cy="367245"/>
            <a:chOff x="1624187" y="402335"/>
            <a:chExt cx="1210805" cy="526366"/>
          </a:xfrm>
        </p:grpSpPr>
        <p:sp>
          <p:nvSpPr>
            <p:cNvPr id="1062" name="Google Shape;1062;p4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49"/>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069" name="Shape 1069"/>
        <p:cNvGrpSpPr/>
        <p:nvPr/>
      </p:nvGrpSpPr>
      <p:grpSpPr>
        <a:xfrm>
          <a:off x="0" y="0"/>
          <a:ext cx="0" cy="0"/>
          <a:chOff x="0" y="0"/>
          <a:chExt cx="0" cy="0"/>
        </a:xfrm>
      </p:grpSpPr>
      <p:pic>
        <p:nvPicPr>
          <p:cNvPr id="1070" name="Google Shape;1070;p5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71" name="Google Shape;107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072" name="Google Shape;1072;p50"/>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073" name="Google Shape;1073;p50"/>
          <p:cNvGrpSpPr/>
          <p:nvPr/>
        </p:nvGrpSpPr>
        <p:grpSpPr>
          <a:xfrm>
            <a:off x="7770504" y="3286571"/>
            <a:ext cx="1274350" cy="1628328"/>
            <a:chOff x="7770504" y="3286571"/>
            <a:chExt cx="1274350" cy="1628328"/>
          </a:xfrm>
        </p:grpSpPr>
        <p:grpSp>
          <p:nvGrpSpPr>
            <p:cNvPr id="1074" name="Google Shape;1074;p50"/>
            <p:cNvGrpSpPr/>
            <p:nvPr/>
          </p:nvGrpSpPr>
          <p:grpSpPr>
            <a:xfrm>
              <a:off x="8428889" y="3855779"/>
              <a:ext cx="615965" cy="752725"/>
              <a:chOff x="1594761" y="1818992"/>
              <a:chExt cx="513219" cy="627218"/>
            </a:xfrm>
          </p:grpSpPr>
          <p:sp>
            <p:nvSpPr>
              <p:cNvPr id="1075" name="Google Shape;1075;p50"/>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0"/>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086" name="Shape 1086"/>
        <p:cNvGrpSpPr/>
        <p:nvPr/>
      </p:nvGrpSpPr>
      <p:grpSpPr>
        <a:xfrm>
          <a:off x="0" y="0"/>
          <a:ext cx="0" cy="0"/>
          <a:chOff x="0" y="0"/>
          <a:chExt cx="0" cy="0"/>
        </a:xfrm>
      </p:grpSpPr>
      <p:pic>
        <p:nvPicPr>
          <p:cNvPr id="1087" name="Google Shape;1087;p5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088" name="Google Shape;108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089" name="Google Shape;1089;p51"/>
          <p:cNvGrpSpPr/>
          <p:nvPr/>
        </p:nvGrpSpPr>
        <p:grpSpPr>
          <a:xfrm>
            <a:off x="-160533" y="-200679"/>
            <a:ext cx="9176041" cy="5152828"/>
            <a:chOff x="-160533" y="-200679"/>
            <a:chExt cx="9176041" cy="5152828"/>
          </a:xfrm>
        </p:grpSpPr>
        <p:grpSp>
          <p:nvGrpSpPr>
            <p:cNvPr id="1090" name="Google Shape;1090;p51"/>
            <p:cNvGrpSpPr/>
            <p:nvPr/>
          </p:nvGrpSpPr>
          <p:grpSpPr>
            <a:xfrm>
              <a:off x="-160524" y="1257915"/>
              <a:ext cx="734380" cy="558925"/>
              <a:chOff x="3000389" y="360865"/>
              <a:chExt cx="734380" cy="558925"/>
            </a:xfrm>
          </p:grpSpPr>
          <p:sp>
            <p:nvSpPr>
              <p:cNvPr id="1091" name="Google Shape;1091;p51"/>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51"/>
            <p:cNvGrpSpPr/>
            <p:nvPr/>
          </p:nvGrpSpPr>
          <p:grpSpPr>
            <a:xfrm rot="7199631">
              <a:off x="7897744" y="4735676"/>
              <a:ext cx="182919" cy="183010"/>
              <a:chOff x="3052932" y="2641078"/>
              <a:chExt cx="616189" cy="616674"/>
            </a:xfrm>
          </p:grpSpPr>
          <p:sp>
            <p:nvSpPr>
              <p:cNvPr id="1095" name="Google Shape;1095;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51"/>
            <p:cNvGrpSpPr/>
            <p:nvPr/>
          </p:nvGrpSpPr>
          <p:grpSpPr>
            <a:xfrm rot="7199631">
              <a:off x="8709873" y="3965383"/>
              <a:ext cx="182919" cy="183010"/>
              <a:chOff x="3052932" y="2641078"/>
              <a:chExt cx="616189" cy="616674"/>
            </a:xfrm>
          </p:grpSpPr>
          <p:sp>
            <p:nvSpPr>
              <p:cNvPr id="1100" name="Google Shape;1100;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51"/>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51"/>
            <p:cNvGrpSpPr/>
            <p:nvPr/>
          </p:nvGrpSpPr>
          <p:grpSpPr>
            <a:xfrm flipH="1" rot="-2700000">
              <a:off x="267544" y="905645"/>
              <a:ext cx="182912" cy="182969"/>
              <a:chOff x="3052932" y="2641078"/>
              <a:chExt cx="616189" cy="616674"/>
            </a:xfrm>
          </p:grpSpPr>
          <p:sp>
            <p:nvSpPr>
              <p:cNvPr id="1106" name="Google Shape;1106;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51"/>
            <p:cNvGrpSpPr/>
            <p:nvPr/>
          </p:nvGrpSpPr>
          <p:grpSpPr>
            <a:xfrm flipH="1" rot="-2700000">
              <a:off x="526244" y="2047120"/>
              <a:ext cx="182912" cy="182969"/>
              <a:chOff x="3052932" y="2641078"/>
              <a:chExt cx="616189" cy="616674"/>
            </a:xfrm>
          </p:grpSpPr>
          <p:sp>
            <p:nvSpPr>
              <p:cNvPr id="1111" name="Google Shape;1111;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1"/>
            <p:cNvGrpSpPr/>
            <p:nvPr/>
          </p:nvGrpSpPr>
          <p:grpSpPr>
            <a:xfrm flipH="1">
              <a:off x="8252882" y="-200679"/>
              <a:ext cx="503917" cy="503917"/>
              <a:chOff x="320471" y="3391693"/>
              <a:chExt cx="615660" cy="615660"/>
            </a:xfrm>
          </p:grpSpPr>
          <p:sp>
            <p:nvSpPr>
              <p:cNvPr id="1116" name="Google Shape;1116;p5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51"/>
            <p:cNvGrpSpPr/>
            <p:nvPr/>
          </p:nvGrpSpPr>
          <p:grpSpPr>
            <a:xfrm flipH="1" rot="-2700000">
              <a:off x="-122631" y="2480270"/>
              <a:ext cx="182912" cy="182969"/>
              <a:chOff x="3052932" y="2641078"/>
              <a:chExt cx="616189" cy="616674"/>
            </a:xfrm>
          </p:grpSpPr>
          <p:sp>
            <p:nvSpPr>
              <p:cNvPr id="1124" name="Google Shape;1124;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1"/>
            <p:cNvGrpSpPr/>
            <p:nvPr/>
          </p:nvGrpSpPr>
          <p:grpSpPr>
            <a:xfrm flipH="1" rot="-2700000">
              <a:off x="8794694" y="646945"/>
              <a:ext cx="182912" cy="182969"/>
              <a:chOff x="3052932" y="2641078"/>
              <a:chExt cx="616189" cy="616674"/>
            </a:xfrm>
          </p:grpSpPr>
          <p:sp>
            <p:nvSpPr>
              <p:cNvPr id="1129" name="Google Shape;1129;p5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33" name="Shape 1133"/>
        <p:cNvGrpSpPr/>
        <p:nvPr/>
      </p:nvGrpSpPr>
      <p:grpSpPr>
        <a:xfrm>
          <a:off x="0" y="0"/>
          <a:ext cx="0" cy="0"/>
          <a:chOff x="0" y="0"/>
          <a:chExt cx="0" cy="0"/>
        </a:xfrm>
      </p:grpSpPr>
      <p:pic>
        <p:nvPicPr>
          <p:cNvPr id="1134" name="Google Shape;1134;p5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135" name="Google Shape;113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6" name="Google Shape;1136;p52"/>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37" name="Google Shape;1137;p52"/>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8" name="Google Shape;1138;p52"/>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9" name="Google Shape;1139;p52"/>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0" name="Google Shape;1140;p52"/>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41" name="Google Shape;1141;p52"/>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142" name="Google Shape;1142;p52"/>
          <p:cNvGrpSpPr/>
          <p:nvPr/>
        </p:nvGrpSpPr>
        <p:grpSpPr>
          <a:xfrm>
            <a:off x="-120162" y="-50349"/>
            <a:ext cx="9264167" cy="5118911"/>
            <a:chOff x="-120162" y="-50349"/>
            <a:chExt cx="9264167" cy="5118911"/>
          </a:xfrm>
        </p:grpSpPr>
        <p:grpSp>
          <p:nvGrpSpPr>
            <p:cNvPr id="1143" name="Google Shape;1143;p52"/>
            <p:cNvGrpSpPr/>
            <p:nvPr/>
          </p:nvGrpSpPr>
          <p:grpSpPr>
            <a:xfrm rot="10800000">
              <a:off x="182490" y="4564645"/>
              <a:ext cx="503917" cy="503917"/>
              <a:chOff x="320471" y="3391693"/>
              <a:chExt cx="615660" cy="615660"/>
            </a:xfrm>
          </p:grpSpPr>
          <p:sp>
            <p:nvSpPr>
              <p:cNvPr id="1144" name="Google Shape;1144;p52"/>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2"/>
            <p:cNvGrpSpPr/>
            <p:nvPr/>
          </p:nvGrpSpPr>
          <p:grpSpPr>
            <a:xfrm rot="-8100000">
              <a:off x="220402" y="4057370"/>
              <a:ext cx="182912" cy="182969"/>
              <a:chOff x="3052932" y="2641078"/>
              <a:chExt cx="616189" cy="616674"/>
            </a:xfrm>
          </p:grpSpPr>
          <p:sp>
            <p:nvSpPr>
              <p:cNvPr id="1152" name="Google Shape;1152;p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52"/>
            <p:cNvGrpSpPr/>
            <p:nvPr/>
          </p:nvGrpSpPr>
          <p:grpSpPr>
            <a:xfrm rot="-8100000">
              <a:off x="1026902" y="4683095"/>
              <a:ext cx="182912" cy="182969"/>
              <a:chOff x="3052932" y="2641078"/>
              <a:chExt cx="616189" cy="616674"/>
            </a:xfrm>
          </p:grpSpPr>
          <p:sp>
            <p:nvSpPr>
              <p:cNvPr id="1157" name="Google Shape;1157;p5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2"/>
            <p:cNvGrpSpPr/>
            <p:nvPr/>
          </p:nvGrpSpPr>
          <p:grpSpPr>
            <a:xfrm>
              <a:off x="8564566" y="502970"/>
              <a:ext cx="579439" cy="579439"/>
              <a:chOff x="1785966" y="4166970"/>
              <a:chExt cx="579439" cy="579439"/>
            </a:xfrm>
          </p:grpSpPr>
          <p:sp>
            <p:nvSpPr>
              <p:cNvPr id="1162" name="Google Shape;1162;p5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52"/>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52"/>
            <p:cNvGrpSpPr/>
            <p:nvPr/>
          </p:nvGrpSpPr>
          <p:grpSpPr>
            <a:xfrm>
              <a:off x="-120162" y="3217149"/>
              <a:ext cx="224337" cy="112456"/>
              <a:chOff x="3585563" y="2029124"/>
              <a:chExt cx="224337" cy="112456"/>
            </a:xfrm>
          </p:grpSpPr>
          <p:sp>
            <p:nvSpPr>
              <p:cNvPr id="1167" name="Google Shape;1167;p52"/>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69" name="Shape 1169"/>
        <p:cNvGrpSpPr/>
        <p:nvPr/>
      </p:nvGrpSpPr>
      <p:grpSpPr>
        <a:xfrm>
          <a:off x="0" y="0"/>
          <a:ext cx="0" cy="0"/>
          <a:chOff x="0" y="0"/>
          <a:chExt cx="0" cy="0"/>
        </a:xfrm>
      </p:grpSpPr>
      <p:pic>
        <p:nvPicPr>
          <p:cNvPr id="1170" name="Google Shape;1170;p5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171" name="Google Shape;1171;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72" name="Google Shape;1172;p53"/>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173" name="Google Shape;1173;p53"/>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174" name="Google Shape;1174;p53"/>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175" name="Google Shape;1175;p53"/>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6" name="Google Shape;1176;p53"/>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77" name="Google Shape;1177;p53"/>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178" name="Google Shape;1178;p53"/>
          <p:cNvGrpSpPr/>
          <p:nvPr/>
        </p:nvGrpSpPr>
        <p:grpSpPr>
          <a:xfrm>
            <a:off x="201817" y="-200679"/>
            <a:ext cx="8595353" cy="5193018"/>
            <a:chOff x="201817" y="-200679"/>
            <a:chExt cx="8595353" cy="5193018"/>
          </a:xfrm>
        </p:grpSpPr>
        <p:grpSp>
          <p:nvGrpSpPr>
            <p:cNvPr id="1179" name="Google Shape;1179;p53"/>
            <p:cNvGrpSpPr/>
            <p:nvPr/>
          </p:nvGrpSpPr>
          <p:grpSpPr>
            <a:xfrm flipH="1">
              <a:off x="8437167" y="4920072"/>
              <a:ext cx="360003" cy="72268"/>
              <a:chOff x="1651496" y="2388946"/>
              <a:chExt cx="285264" cy="57265"/>
            </a:xfrm>
          </p:grpSpPr>
          <p:sp>
            <p:nvSpPr>
              <p:cNvPr id="1180" name="Google Shape;1180;p5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53"/>
            <p:cNvGrpSpPr/>
            <p:nvPr/>
          </p:nvGrpSpPr>
          <p:grpSpPr>
            <a:xfrm flipH="1" rot="-2700000">
              <a:off x="8525719" y="4646370"/>
              <a:ext cx="182912" cy="182969"/>
              <a:chOff x="3052932" y="2641078"/>
              <a:chExt cx="616189" cy="616674"/>
            </a:xfrm>
          </p:grpSpPr>
          <p:sp>
            <p:nvSpPr>
              <p:cNvPr id="1183" name="Google Shape;1183;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3"/>
            <p:cNvGrpSpPr/>
            <p:nvPr/>
          </p:nvGrpSpPr>
          <p:grpSpPr>
            <a:xfrm flipH="1">
              <a:off x="229632" y="77421"/>
              <a:ext cx="503917" cy="503917"/>
              <a:chOff x="320471" y="3391693"/>
              <a:chExt cx="615660" cy="615660"/>
            </a:xfrm>
          </p:grpSpPr>
          <p:sp>
            <p:nvSpPr>
              <p:cNvPr id="1188" name="Google Shape;1188;p5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53"/>
            <p:cNvGrpSpPr/>
            <p:nvPr/>
          </p:nvGrpSpPr>
          <p:grpSpPr>
            <a:xfrm flipH="1" rot="-2700000">
              <a:off x="267544" y="905645"/>
              <a:ext cx="182912" cy="182969"/>
              <a:chOff x="3052932" y="2641078"/>
              <a:chExt cx="616189" cy="616674"/>
            </a:xfrm>
          </p:grpSpPr>
          <p:sp>
            <p:nvSpPr>
              <p:cNvPr id="1196" name="Google Shape;1196;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3"/>
            <p:cNvGrpSpPr/>
            <p:nvPr/>
          </p:nvGrpSpPr>
          <p:grpSpPr>
            <a:xfrm flipH="1" rot="-2700000">
              <a:off x="1074044" y="279920"/>
              <a:ext cx="182912" cy="182969"/>
              <a:chOff x="3052932" y="2641078"/>
              <a:chExt cx="616189" cy="616674"/>
            </a:xfrm>
          </p:grpSpPr>
          <p:sp>
            <p:nvSpPr>
              <p:cNvPr id="1201" name="Google Shape;1201;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53"/>
            <p:cNvGrpSpPr/>
            <p:nvPr/>
          </p:nvGrpSpPr>
          <p:grpSpPr>
            <a:xfrm flipH="1">
              <a:off x="8252882" y="-200679"/>
              <a:ext cx="503917" cy="503917"/>
              <a:chOff x="320471" y="3391693"/>
              <a:chExt cx="615660" cy="615660"/>
            </a:xfrm>
          </p:grpSpPr>
          <p:sp>
            <p:nvSpPr>
              <p:cNvPr id="1206" name="Google Shape;1206;p5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3"/>
            <p:cNvGrpSpPr/>
            <p:nvPr/>
          </p:nvGrpSpPr>
          <p:grpSpPr>
            <a:xfrm flipH="1" rot="-2700000">
              <a:off x="239719" y="4305470"/>
              <a:ext cx="182912" cy="182969"/>
              <a:chOff x="3052932" y="2641078"/>
              <a:chExt cx="616189" cy="616674"/>
            </a:xfrm>
          </p:grpSpPr>
          <p:sp>
            <p:nvSpPr>
              <p:cNvPr id="1214" name="Google Shape;1214;p5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18" name="Shape 1218"/>
        <p:cNvGrpSpPr/>
        <p:nvPr/>
      </p:nvGrpSpPr>
      <p:grpSpPr>
        <a:xfrm>
          <a:off x="0" y="0"/>
          <a:ext cx="0" cy="0"/>
          <a:chOff x="0" y="0"/>
          <a:chExt cx="0" cy="0"/>
        </a:xfrm>
      </p:grpSpPr>
      <p:pic>
        <p:nvPicPr>
          <p:cNvPr id="1219" name="Google Shape;1219;p5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20" name="Google Shape;122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221" name="Google Shape;1221;p54"/>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2" name="Google Shape;1222;p54"/>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3" name="Google Shape;1223;p54"/>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4" name="Google Shape;1224;p54"/>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5" name="Google Shape;1225;p54"/>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6" name="Google Shape;1226;p54"/>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7" name="Google Shape;1227;p54"/>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28" name="Google Shape;1228;p54"/>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229" name="Google Shape;1229;p54"/>
          <p:cNvGrpSpPr/>
          <p:nvPr/>
        </p:nvGrpSpPr>
        <p:grpSpPr>
          <a:xfrm>
            <a:off x="-433710" y="2094186"/>
            <a:ext cx="9850940" cy="3160793"/>
            <a:chOff x="-433710" y="2094186"/>
            <a:chExt cx="9850940" cy="3160793"/>
          </a:xfrm>
        </p:grpSpPr>
        <p:grpSp>
          <p:nvGrpSpPr>
            <p:cNvPr id="1230" name="Google Shape;1230;p54"/>
            <p:cNvGrpSpPr/>
            <p:nvPr/>
          </p:nvGrpSpPr>
          <p:grpSpPr>
            <a:xfrm flipH="1">
              <a:off x="41255" y="2607591"/>
              <a:ext cx="590810" cy="808075"/>
              <a:chOff x="3039785" y="4130220"/>
              <a:chExt cx="476998" cy="652410"/>
            </a:xfrm>
          </p:grpSpPr>
          <p:sp>
            <p:nvSpPr>
              <p:cNvPr id="1231" name="Google Shape;1231;p54"/>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4"/>
            <p:cNvGrpSpPr/>
            <p:nvPr/>
          </p:nvGrpSpPr>
          <p:grpSpPr>
            <a:xfrm flipH="1">
              <a:off x="366631" y="3623118"/>
              <a:ext cx="350074" cy="116600"/>
              <a:chOff x="5661878" y="3821883"/>
              <a:chExt cx="678174" cy="225882"/>
            </a:xfrm>
          </p:grpSpPr>
          <p:sp>
            <p:nvSpPr>
              <p:cNvPr id="1239" name="Google Shape;1239;p54"/>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4"/>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4"/>
            <p:cNvGrpSpPr/>
            <p:nvPr/>
          </p:nvGrpSpPr>
          <p:grpSpPr>
            <a:xfrm flipH="1">
              <a:off x="8572451" y="4023874"/>
              <a:ext cx="844779" cy="367245"/>
              <a:chOff x="1624187" y="402335"/>
              <a:chExt cx="1210805" cy="526366"/>
            </a:xfrm>
          </p:grpSpPr>
          <p:sp>
            <p:nvSpPr>
              <p:cNvPr id="1244" name="Google Shape;1244;p5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54"/>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51" name="Shape 1251"/>
        <p:cNvGrpSpPr/>
        <p:nvPr/>
      </p:nvGrpSpPr>
      <p:grpSpPr>
        <a:xfrm>
          <a:off x="0" y="0"/>
          <a:ext cx="0" cy="0"/>
          <a:chOff x="0" y="0"/>
          <a:chExt cx="0" cy="0"/>
        </a:xfrm>
      </p:grpSpPr>
      <p:pic>
        <p:nvPicPr>
          <p:cNvPr id="1252" name="Google Shape;1252;p5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253" name="Google Shape;125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4" name="Google Shape;1254;p55"/>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5" name="Google Shape;1255;p55"/>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6" name="Google Shape;1256;p55"/>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7" name="Google Shape;1257;p55"/>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8" name="Google Shape;1258;p55"/>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59" name="Google Shape;1259;p55"/>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0" name="Google Shape;1260;p55"/>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1" name="Google Shape;1261;p55"/>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2" name="Google Shape;1262;p55"/>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3" name="Google Shape;1263;p55"/>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4" name="Google Shape;1264;p55"/>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65" name="Google Shape;1265;p55"/>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266" name="Google Shape;1266;p55"/>
          <p:cNvGrpSpPr/>
          <p:nvPr/>
        </p:nvGrpSpPr>
        <p:grpSpPr>
          <a:xfrm>
            <a:off x="354217" y="-200679"/>
            <a:ext cx="8666953" cy="5193041"/>
            <a:chOff x="354217" y="-200679"/>
            <a:chExt cx="8666953" cy="5193041"/>
          </a:xfrm>
        </p:grpSpPr>
        <p:grpSp>
          <p:nvGrpSpPr>
            <p:cNvPr id="1267" name="Google Shape;1267;p55"/>
            <p:cNvGrpSpPr/>
            <p:nvPr/>
          </p:nvGrpSpPr>
          <p:grpSpPr>
            <a:xfrm flipH="1">
              <a:off x="8373487" y="4200790"/>
              <a:ext cx="647682" cy="791550"/>
              <a:chOff x="1594761" y="1818992"/>
              <a:chExt cx="513219" cy="627218"/>
            </a:xfrm>
          </p:grpSpPr>
          <p:sp>
            <p:nvSpPr>
              <p:cNvPr id="1268" name="Google Shape;1268;p55"/>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5"/>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5"/>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55"/>
            <p:cNvGrpSpPr/>
            <p:nvPr/>
          </p:nvGrpSpPr>
          <p:grpSpPr>
            <a:xfrm flipH="1" rot="-2700000">
              <a:off x="7768769" y="4771520"/>
              <a:ext cx="182912" cy="182969"/>
              <a:chOff x="3052932" y="2641078"/>
              <a:chExt cx="616189" cy="616674"/>
            </a:xfrm>
          </p:grpSpPr>
          <p:sp>
            <p:nvSpPr>
              <p:cNvPr id="1278" name="Google Shape;1278;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5"/>
            <p:cNvGrpSpPr/>
            <p:nvPr/>
          </p:nvGrpSpPr>
          <p:grpSpPr>
            <a:xfrm flipH="1">
              <a:off x="382032" y="77421"/>
              <a:ext cx="503917" cy="503917"/>
              <a:chOff x="320471" y="3391693"/>
              <a:chExt cx="615660" cy="615660"/>
            </a:xfrm>
          </p:grpSpPr>
          <p:sp>
            <p:nvSpPr>
              <p:cNvPr id="1283" name="Google Shape;1283;p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55"/>
            <p:cNvGrpSpPr/>
            <p:nvPr/>
          </p:nvGrpSpPr>
          <p:grpSpPr>
            <a:xfrm flipH="1" rot="-2700000">
              <a:off x="419944" y="905645"/>
              <a:ext cx="182912" cy="182969"/>
              <a:chOff x="3052932" y="2641078"/>
              <a:chExt cx="616189" cy="616674"/>
            </a:xfrm>
          </p:grpSpPr>
          <p:sp>
            <p:nvSpPr>
              <p:cNvPr id="1291" name="Google Shape;1291;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5"/>
            <p:cNvGrpSpPr/>
            <p:nvPr/>
          </p:nvGrpSpPr>
          <p:grpSpPr>
            <a:xfrm flipH="1" rot="-2700000">
              <a:off x="1226444" y="279920"/>
              <a:ext cx="182912" cy="182969"/>
              <a:chOff x="3052932" y="2641078"/>
              <a:chExt cx="616189" cy="616674"/>
            </a:xfrm>
          </p:grpSpPr>
          <p:sp>
            <p:nvSpPr>
              <p:cNvPr id="1296" name="Google Shape;1296;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55"/>
            <p:cNvGrpSpPr/>
            <p:nvPr/>
          </p:nvGrpSpPr>
          <p:grpSpPr>
            <a:xfrm flipH="1">
              <a:off x="8405282" y="-200679"/>
              <a:ext cx="503917" cy="503917"/>
              <a:chOff x="320471" y="3391693"/>
              <a:chExt cx="615660" cy="615660"/>
            </a:xfrm>
          </p:grpSpPr>
          <p:sp>
            <p:nvSpPr>
              <p:cNvPr id="1301" name="Google Shape;1301;p5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55"/>
            <p:cNvGrpSpPr/>
            <p:nvPr/>
          </p:nvGrpSpPr>
          <p:grpSpPr>
            <a:xfrm flipH="1" rot="-2700000">
              <a:off x="392119" y="4305470"/>
              <a:ext cx="182912" cy="182969"/>
              <a:chOff x="3052932" y="2641078"/>
              <a:chExt cx="616189" cy="616674"/>
            </a:xfrm>
          </p:grpSpPr>
          <p:sp>
            <p:nvSpPr>
              <p:cNvPr id="1309" name="Google Shape;1309;p5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13" name="Shape 1313"/>
        <p:cNvGrpSpPr/>
        <p:nvPr/>
      </p:nvGrpSpPr>
      <p:grpSpPr>
        <a:xfrm>
          <a:off x="0" y="0"/>
          <a:ext cx="0" cy="0"/>
          <a:chOff x="0" y="0"/>
          <a:chExt cx="0" cy="0"/>
        </a:xfrm>
      </p:grpSpPr>
      <p:pic>
        <p:nvPicPr>
          <p:cNvPr id="1314" name="Google Shape;1314;p56"/>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1315" name="Google Shape;1315;p56"/>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16" name="Google Shape;1316;p56"/>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17" name="Google Shape;1317;p56"/>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1318" name="Google Shape;1318;p56"/>
          <p:cNvGrpSpPr/>
          <p:nvPr/>
        </p:nvGrpSpPr>
        <p:grpSpPr>
          <a:xfrm>
            <a:off x="-544874" y="120146"/>
            <a:ext cx="9918584" cy="5227864"/>
            <a:chOff x="-544874" y="120146"/>
            <a:chExt cx="9918584" cy="5227864"/>
          </a:xfrm>
        </p:grpSpPr>
        <p:grpSp>
          <p:nvGrpSpPr>
            <p:cNvPr id="1319" name="Google Shape;1319;p56"/>
            <p:cNvGrpSpPr/>
            <p:nvPr/>
          </p:nvGrpSpPr>
          <p:grpSpPr>
            <a:xfrm flipH="1" rot="-2700000">
              <a:off x="8667329" y="4111995"/>
              <a:ext cx="182912" cy="182969"/>
              <a:chOff x="3052932" y="2641078"/>
              <a:chExt cx="616189" cy="616674"/>
            </a:xfrm>
          </p:grpSpPr>
          <p:sp>
            <p:nvSpPr>
              <p:cNvPr id="1320" name="Google Shape;1320;p5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56"/>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56"/>
            <p:cNvGrpSpPr/>
            <p:nvPr/>
          </p:nvGrpSpPr>
          <p:grpSpPr>
            <a:xfrm flipH="1">
              <a:off x="-544874" y="3356239"/>
              <a:ext cx="1090011" cy="316808"/>
              <a:chOff x="1689834" y="1191289"/>
              <a:chExt cx="1090011" cy="316808"/>
            </a:xfrm>
          </p:grpSpPr>
          <p:sp>
            <p:nvSpPr>
              <p:cNvPr id="1326" name="Google Shape;1326;p56"/>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56"/>
            <p:cNvGrpSpPr/>
            <p:nvPr/>
          </p:nvGrpSpPr>
          <p:grpSpPr>
            <a:xfrm flipH="1">
              <a:off x="1090542" y="234538"/>
              <a:ext cx="978694" cy="425409"/>
              <a:chOff x="1624187" y="402335"/>
              <a:chExt cx="1210805" cy="526366"/>
            </a:xfrm>
          </p:grpSpPr>
          <p:sp>
            <p:nvSpPr>
              <p:cNvPr id="1330" name="Google Shape;1330;p56"/>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6"/>
            <p:cNvGrpSpPr/>
            <p:nvPr/>
          </p:nvGrpSpPr>
          <p:grpSpPr>
            <a:xfrm flipH="1" rot="-2700000">
              <a:off x="1279079" y="4792145"/>
              <a:ext cx="182912" cy="182969"/>
              <a:chOff x="3052932" y="2641078"/>
              <a:chExt cx="616189" cy="616674"/>
            </a:xfrm>
          </p:grpSpPr>
          <p:sp>
            <p:nvSpPr>
              <p:cNvPr id="1335" name="Google Shape;1335;p5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6"/>
            <p:cNvGrpSpPr/>
            <p:nvPr/>
          </p:nvGrpSpPr>
          <p:grpSpPr>
            <a:xfrm flipH="1" rot="-5400000">
              <a:off x="8653000" y="1169573"/>
              <a:ext cx="616127" cy="825294"/>
              <a:chOff x="409235" y="4100794"/>
              <a:chExt cx="509028" cy="681836"/>
            </a:xfrm>
          </p:grpSpPr>
          <p:sp>
            <p:nvSpPr>
              <p:cNvPr id="1340" name="Google Shape;1340;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56"/>
            <p:cNvGrpSpPr/>
            <p:nvPr/>
          </p:nvGrpSpPr>
          <p:grpSpPr>
            <a:xfrm flipH="1">
              <a:off x="207345" y="491866"/>
              <a:ext cx="552091" cy="739519"/>
              <a:chOff x="409235" y="4100794"/>
              <a:chExt cx="509028" cy="681836"/>
            </a:xfrm>
          </p:grpSpPr>
          <p:sp>
            <p:nvSpPr>
              <p:cNvPr id="1343" name="Google Shape;1343;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56"/>
            <p:cNvGrpSpPr/>
            <p:nvPr/>
          </p:nvGrpSpPr>
          <p:grpSpPr>
            <a:xfrm>
              <a:off x="208786" y="3931759"/>
              <a:ext cx="694080" cy="949321"/>
              <a:chOff x="3039785" y="4130220"/>
              <a:chExt cx="476998" cy="652410"/>
            </a:xfrm>
          </p:grpSpPr>
          <p:sp>
            <p:nvSpPr>
              <p:cNvPr id="1346" name="Google Shape;1346;p56"/>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56"/>
            <p:cNvGrpSpPr/>
            <p:nvPr/>
          </p:nvGrpSpPr>
          <p:grpSpPr>
            <a:xfrm>
              <a:off x="8716630" y="120146"/>
              <a:ext cx="258725" cy="258927"/>
              <a:chOff x="1673025" y="3369590"/>
              <a:chExt cx="677645" cy="678174"/>
            </a:xfrm>
          </p:grpSpPr>
          <p:sp>
            <p:nvSpPr>
              <p:cNvPr id="1354" name="Google Shape;1354;p56"/>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6"/>
            <p:cNvGrpSpPr/>
            <p:nvPr/>
          </p:nvGrpSpPr>
          <p:grpSpPr>
            <a:xfrm flipH="1">
              <a:off x="8152858" y="4608491"/>
              <a:ext cx="552091" cy="739519"/>
              <a:chOff x="409235" y="4100794"/>
              <a:chExt cx="509028" cy="681836"/>
            </a:xfrm>
          </p:grpSpPr>
          <p:sp>
            <p:nvSpPr>
              <p:cNvPr id="1361" name="Google Shape;1361;p56"/>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63" name="Shape 1363"/>
        <p:cNvGrpSpPr/>
        <p:nvPr/>
      </p:nvGrpSpPr>
      <p:grpSpPr>
        <a:xfrm>
          <a:off x="0" y="0"/>
          <a:ext cx="0" cy="0"/>
          <a:chOff x="0" y="0"/>
          <a:chExt cx="0" cy="0"/>
        </a:xfrm>
      </p:grpSpPr>
      <p:pic>
        <p:nvPicPr>
          <p:cNvPr id="1364" name="Google Shape;1364;p5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1365" name="Google Shape;1365;p57"/>
          <p:cNvGrpSpPr/>
          <p:nvPr/>
        </p:nvGrpSpPr>
        <p:grpSpPr>
          <a:xfrm>
            <a:off x="201817" y="-200679"/>
            <a:ext cx="8595353" cy="5193018"/>
            <a:chOff x="201817" y="-200679"/>
            <a:chExt cx="8595353" cy="5193018"/>
          </a:xfrm>
        </p:grpSpPr>
        <p:grpSp>
          <p:nvGrpSpPr>
            <p:cNvPr id="1366" name="Google Shape;1366;p57"/>
            <p:cNvGrpSpPr/>
            <p:nvPr/>
          </p:nvGrpSpPr>
          <p:grpSpPr>
            <a:xfrm flipH="1">
              <a:off x="8437167" y="4920072"/>
              <a:ext cx="360003" cy="72268"/>
              <a:chOff x="1651496" y="2388946"/>
              <a:chExt cx="285264" cy="57265"/>
            </a:xfrm>
          </p:grpSpPr>
          <p:sp>
            <p:nvSpPr>
              <p:cNvPr id="1367" name="Google Shape;1367;p57"/>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7"/>
            <p:cNvGrpSpPr/>
            <p:nvPr/>
          </p:nvGrpSpPr>
          <p:grpSpPr>
            <a:xfrm flipH="1" rot="-2700000">
              <a:off x="8525719" y="4646370"/>
              <a:ext cx="182912" cy="182969"/>
              <a:chOff x="3052932" y="2641078"/>
              <a:chExt cx="616189" cy="616674"/>
            </a:xfrm>
          </p:grpSpPr>
          <p:sp>
            <p:nvSpPr>
              <p:cNvPr id="1370" name="Google Shape;1370;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57"/>
            <p:cNvGrpSpPr/>
            <p:nvPr/>
          </p:nvGrpSpPr>
          <p:grpSpPr>
            <a:xfrm flipH="1">
              <a:off x="229632" y="77421"/>
              <a:ext cx="503917" cy="503917"/>
              <a:chOff x="320471" y="3391693"/>
              <a:chExt cx="615660" cy="615660"/>
            </a:xfrm>
          </p:grpSpPr>
          <p:sp>
            <p:nvSpPr>
              <p:cNvPr id="1375" name="Google Shape;1375;p5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57"/>
            <p:cNvGrpSpPr/>
            <p:nvPr/>
          </p:nvGrpSpPr>
          <p:grpSpPr>
            <a:xfrm flipH="1" rot="-2700000">
              <a:off x="267544" y="905645"/>
              <a:ext cx="182912" cy="182969"/>
              <a:chOff x="3052932" y="2641078"/>
              <a:chExt cx="616189" cy="616674"/>
            </a:xfrm>
          </p:grpSpPr>
          <p:sp>
            <p:nvSpPr>
              <p:cNvPr id="1383" name="Google Shape;1383;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7"/>
            <p:cNvGrpSpPr/>
            <p:nvPr/>
          </p:nvGrpSpPr>
          <p:grpSpPr>
            <a:xfrm flipH="1" rot="-2700000">
              <a:off x="1074044" y="279920"/>
              <a:ext cx="182912" cy="182969"/>
              <a:chOff x="3052932" y="2641078"/>
              <a:chExt cx="616189" cy="616674"/>
            </a:xfrm>
          </p:grpSpPr>
          <p:sp>
            <p:nvSpPr>
              <p:cNvPr id="1388" name="Google Shape;1388;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57"/>
            <p:cNvGrpSpPr/>
            <p:nvPr/>
          </p:nvGrpSpPr>
          <p:grpSpPr>
            <a:xfrm flipH="1">
              <a:off x="8252882" y="-200679"/>
              <a:ext cx="503917" cy="503917"/>
              <a:chOff x="320471" y="3391693"/>
              <a:chExt cx="615660" cy="615660"/>
            </a:xfrm>
          </p:grpSpPr>
          <p:sp>
            <p:nvSpPr>
              <p:cNvPr id="1393" name="Google Shape;1393;p5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7"/>
            <p:cNvGrpSpPr/>
            <p:nvPr/>
          </p:nvGrpSpPr>
          <p:grpSpPr>
            <a:xfrm flipH="1" rot="-2700000">
              <a:off x="239719" y="4305470"/>
              <a:ext cx="182912" cy="182969"/>
              <a:chOff x="3052932" y="2641078"/>
              <a:chExt cx="616189" cy="616674"/>
            </a:xfrm>
          </p:grpSpPr>
          <p:sp>
            <p:nvSpPr>
              <p:cNvPr id="1401" name="Google Shape;1401;p5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405" name="Shape 1405"/>
        <p:cNvGrpSpPr/>
        <p:nvPr/>
      </p:nvGrpSpPr>
      <p:grpSpPr>
        <a:xfrm>
          <a:off x="0" y="0"/>
          <a:ext cx="0" cy="0"/>
          <a:chOff x="0" y="0"/>
          <a:chExt cx="0" cy="0"/>
        </a:xfrm>
      </p:grpSpPr>
      <p:pic>
        <p:nvPicPr>
          <p:cNvPr id="1406" name="Google Shape;1406;p5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1407" name="Google Shape;1407;p58"/>
          <p:cNvGrpSpPr/>
          <p:nvPr/>
        </p:nvGrpSpPr>
        <p:grpSpPr>
          <a:xfrm>
            <a:off x="201817" y="-200679"/>
            <a:ext cx="8666953" cy="5193041"/>
            <a:chOff x="201817" y="-200679"/>
            <a:chExt cx="8666953" cy="5193041"/>
          </a:xfrm>
        </p:grpSpPr>
        <p:grpSp>
          <p:nvGrpSpPr>
            <p:cNvPr id="1408" name="Google Shape;1408;p58"/>
            <p:cNvGrpSpPr/>
            <p:nvPr/>
          </p:nvGrpSpPr>
          <p:grpSpPr>
            <a:xfrm>
              <a:off x="201817" y="4200790"/>
              <a:ext cx="647682" cy="791550"/>
              <a:chOff x="1594761" y="1818992"/>
              <a:chExt cx="513219" cy="627218"/>
            </a:xfrm>
          </p:grpSpPr>
          <p:sp>
            <p:nvSpPr>
              <p:cNvPr id="1409" name="Google Shape;1409;p5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58"/>
            <p:cNvGrpSpPr/>
            <p:nvPr/>
          </p:nvGrpSpPr>
          <p:grpSpPr>
            <a:xfrm rot="2700000">
              <a:off x="1271305" y="4771520"/>
              <a:ext cx="182912" cy="182969"/>
              <a:chOff x="3052932" y="2641078"/>
              <a:chExt cx="616189" cy="616674"/>
            </a:xfrm>
          </p:grpSpPr>
          <p:sp>
            <p:nvSpPr>
              <p:cNvPr id="1419" name="Google Shape;1419;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58"/>
            <p:cNvGrpSpPr/>
            <p:nvPr/>
          </p:nvGrpSpPr>
          <p:grpSpPr>
            <a:xfrm>
              <a:off x="8337036" y="77421"/>
              <a:ext cx="503917" cy="503917"/>
              <a:chOff x="320471" y="3391693"/>
              <a:chExt cx="615660" cy="615660"/>
            </a:xfrm>
          </p:grpSpPr>
          <p:sp>
            <p:nvSpPr>
              <p:cNvPr id="1424" name="Google Shape;1424;p5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8"/>
            <p:cNvGrpSpPr/>
            <p:nvPr/>
          </p:nvGrpSpPr>
          <p:grpSpPr>
            <a:xfrm rot="2700000">
              <a:off x="8620130" y="905645"/>
              <a:ext cx="182912" cy="182969"/>
              <a:chOff x="3052932" y="2641078"/>
              <a:chExt cx="616189" cy="616674"/>
            </a:xfrm>
          </p:grpSpPr>
          <p:sp>
            <p:nvSpPr>
              <p:cNvPr id="1432" name="Google Shape;1432;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8"/>
            <p:cNvGrpSpPr/>
            <p:nvPr/>
          </p:nvGrpSpPr>
          <p:grpSpPr>
            <a:xfrm rot="2700000">
              <a:off x="7813630" y="279920"/>
              <a:ext cx="182912" cy="182969"/>
              <a:chOff x="3052932" y="2641078"/>
              <a:chExt cx="616189" cy="616674"/>
            </a:xfrm>
          </p:grpSpPr>
          <p:sp>
            <p:nvSpPr>
              <p:cNvPr id="1437" name="Google Shape;1437;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8"/>
            <p:cNvGrpSpPr/>
            <p:nvPr/>
          </p:nvGrpSpPr>
          <p:grpSpPr>
            <a:xfrm>
              <a:off x="313786" y="-200679"/>
              <a:ext cx="503917" cy="503917"/>
              <a:chOff x="320471" y="3391693"/>
              <a:chExt cx="615660" cy="615660"/>
            </a:xfrm>
          </p:grpSpPr>
          <p:sp>
            <p:nvSpPr>
              <p:cNvPr id="1442" name="Google Shape;1442;p5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58"/>
            <p:cNvGrpSpPr/>
            <p:nvPr/>
          </p:nvGrpSpPr>
          <p:grpSpPr>
            <a:xfrm rot="2700000">
              <a:off x="8647955" y="4305470"/>
              <a:ext cx="182912" cy="182969"/>
              <a:chOff x="3052932" y="2641078"/>
              <a:chExt cx="616189" cy="616674"/>
            </a:xfrm>
          </p:grpSpPr>
          <p:sp>
            <p:nvSpPr>
              <p:cNvPr id="1450" name="Google Shape;1450;p5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7" name="Shape 1457"/>
        <p:cNvGrpSpPr/>
        <p:nvPr/>
      </p:nvGrpSpPr>
      <p:grpSpPr>
        <a:xfrm>
          <a:off x="0" y="0"/>
          <a:ext cx="0" cy="0"/>
          <a:chOff x="0" y="0"/>
          <a:chExt cx="0" cy="0"/>
        </a:xfrm>
      </p:grpSpPr>
      <p:pic>
        <p:nvPicPr>
          <p:cNvPr id="1458" name="Google Shape;1458;p6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459" name="Google Shape;1459;p60"/>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60" name="Google Shape;1460;p60"/>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61" name="Google Shape;1461;p60"/>
          <p:cNvGrpSpPr/>
          <p:nvPr/>
        </p:nvGrpSpPr>
        <p:grpSpPr>
          <a:xfrm>
            <a:off x="-160524" y="242913"/>
            <a:ext cx="9353869" cy="4900579"/>
            <a:chOff x="-160524" y="242913"/>
            <a:chExt cx="9353869" cy="4900579"/>
          </a:xfrm>
        </p:grpSpPr>
        <p:grpSp>
          <p:nvGrpSpPr>
            <p:cNvPr id="1462" name="Google Shape;1462;p60"/>
            <p:cNvGrpSpPr/>
            <p:nvPr/>
          </p:nvGrpSpPr>
          <p:grpSpPr>
            <a:xfrm rot="2700000">
              <a:off x="1417305" y="4792145"/>
              <a:ext cx="182912" cy="182969"/>
              <a:chOff x="3052932" y="2641078"/>
              <a:chExt cx="616189" cy="616674"/>
            </a:xfrm>
          </p:grpSpPr>
          <p:sp>
            <p:nvSpPr>
              <p:cNvPr id="1463" name="Google Shape;1463;p6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0"/>
            <p:cNvGrpSpPr/>
            <p:nvPr/>
          </p:nvGrpSpPr>
          <p:grpSpPr>
            <a:xfrm>
              <a:off x="8061701" y="280965"/>
              <a:ext cx="734380" cy="558925"/>
              <a:chOff x="3000389" y="360865"/>
              <a:chExt cx="734380" cy="558925"/>
            </a:xfrm>
          </p:grpSpPr>
          <p:sp>
            <p:nvSpPr>
              <p:cNvPr id="1468" name="Google Shape;1468;p6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60"/>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60"/>
            <p:cNvGrpSpPr/>
            <p:nvPr/>
          </p:nvGrpSpPr>
          <p:grpSpPr>
            <a:xfrm>
              <a:off x="8103334" y="1257914"/>
              <a:ext cx="1090011" cy="316808"/>
              <a:chOff x="1689834" y="1191289"/>
              <a:chExt cx="1090011" cy="316808"/>
            </a:xfrm>
          </p:grpSpPr>
          <p:sp>
            <p:nvSpPr>
              <p:cNvPr id="1473" name="Google Shape;1473;p60"/>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60"/>
            <p:cNvGrpSpPr/>
            <p:nvPr/>
          </p:nvGrpSpPr>
          <p:grpSpPr>
            <a:xfrm>
              <a:off x="6712911" y="242913"/>
              <a:ext cx="978694" cy="425409"/>
              <a:chOff x="1624187" y="402335"/>
              <a:chExt cx="1210805" cy="526366"/>
            </a:xfrm>
          </p:grpSpPr>
          <p:sp>
            <p:nvSpPr>
              <p:cNvPr id="1477" name="Google Shape;1477;p6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60"/>
            <p:cNvGrpSpPr/>
            <p:nvPr/>
          </p:nvGrpSpPr>
          <p:grpSpPr>
            <a:xfrm>
              <a:off x="-160524" y="1257915"/>
              <a:ext cx="734380" cy="558925"/>
              <a:chOff x="3000389" y="360865"/>
              <a:chExt cx="734380" cy="558925"/>
            </a:xfrm>
          </p:grpSpPr>
          <p:sp>
            <p:nvSpPr>
              <p:cNvPr id="1482" name="Google Shape;1482;p60"/>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0"/>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60"/>
            <p:cNvGrpSpPr/>
            <p:nvPr/>
          </p:nvGrpSpPr>
          <p:grpSpPr>
            <a:xfrm>
              <a:off x="8024316" y="4122658"/>
              <a:ext cx="809129" cy="809129"/>
              <a:chOff x="1785966" y="4166970"/>
              <a:chExt cx="579439" cy="579439"/>
            </a:xfrm>
          </p:grpSpPr>
          <p:sp>
            <p:nvSpPr>
              <p:cNvPr id="1486" name="Google Shape;1486;p60"/>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0"/>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0"/>
            <p:cNvGrpSpPr/>
            <p:nvPr/>
          </p:nvGrpSpPr>
          <p:grpSpPr>
            <a:xfrm rot="2700000">
              <a:off x="7236605" y="4868620"/>
              <a:ext cx="182912" cy="182969"/>
              <a:chOff x="3052932" y="2641078"/>
              <a:chExt cx="616189" cy="616674"/>
            </a:xfrm>
          </p:grpSpPr>
          <p:sp>
            <p:nvSpPr>
              <p:cNvPr id="1489" name="Google Shape;1489;p6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0"/>
            <p:cNvGrpSpPr/>
            <p:nvPr/>
          </p:nvGrpSpPr>
          <p:grpSpPr>
            <a:xfrm>
              <a:off x="238509" y="3672991"/>
              <a:ext cx="390267" cy="390267"/>
              <a:chOff x="320471" y="3391693"/>
              <a:chExt cx="615660" cy="615660"/>
            </a:xfrm>
          </p:grpSpPr>
          <p:sp>
            <p:nvSpPr>
              <p:cNvPr id="1494" name="Google Shape;1494;p6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0"/>
            <p:cNvGrpSpPr/>
            <p:nvPr/>
          </p:nvGrpSpPr>
          <p:grpSpPr>
            <a:xfrm>
              <a:off x="460585" y="4461656"/>
              <a:ext cx="509028" cy="681836"/>
              <a:chOff x="409235" y="4100794"/>
              <a:chExt cx="509028" cy="681836"/>
            </a:xfrm>
          </p:grpSpPr>
          <p:sp>
            <p:nvSpPr>
              <p:cNvPr id="1502" name="Google Shape;1502;p60"/>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0"/>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4" name="Shape 1504"/>
        <p:cNvGrpSpPr/>
        <p:nvPr/>
      </p:nvGrpSpPr>
      <p:grpSpPr>
        <a:xfrm>
          <a:off x="0" y="0"/>
          <a:ext cx="0" cy="0"/>
          <a:chOff x="0" y="0"/>
          <a:chExt cx="0" cy="0"/>
        </a:xfrm>
      </p:grpSpPr>
      <p:pic>
        <p:nvPicPr>
          <p:cNvPr id="1505" name="Google Shape;1505;p6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06" name="Google Shape;1506;p61"/>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507" name="Google Shape;1507;p61"/>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1508" name="Google Shape;1508;p61"/>
          <p:cNvGrpSpPr/>
          <p:nvPr/>
        </p:nvGrpSpPr>
        <p:grpSpPr>
          <a:xfrm>
            <a:off x="-101606" y="225802"/>
            <a:ext cx="9723103" cy="4716794"/>
            <a:chOff x="-101606" y="225802"/>
            <a:chExt cx="9723103" cy="4716794"/>
          </a:xfrm>
        </p:grpSpPr>
        <p:pic>
          <p:nvPicPr>
            <p:cNvPr id="1509" name="Google Shape;1509;p61"/>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1510" name="Google Shape;1510;p61"/>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1"/>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61"/>
            <p:cNvGrpSpPr/>
            <p:nvPr/>
          </p:nvGrpSpPr>
          <p:grpSpPr>
            <a:xfrm>
              <a:off x="448134" y="4561314"/>
              <a:ext cx="1090011" cy="316808"/>
              <a:chOff x="1689834" y="1191289"/>
              <a:chExt cx="1090011" cy="316808"/>
            </a:xfrm>
          </p:grpSpPr>
          <p:sp>
            <p:nvSpPr>
              <p:cNvPr id="1516" name="Google Shape;1516;p61"/>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1"/>
            <p:cNvGrpSpPr/>
            <p:nvPr/>
          </p:nvGrpSpPr>
          <p:grpSpPr>
            <a:xfrm>
              <a:off x="8428854" y="567045"/>
              <a:ext cx="1192643" cy="518418"/>
              <a:chOff x="1624187" y="402335"/>
              <a:chExt cx="1210805" cy="526366"/>
            </a:xfrm>
          </p:grpSpPr>
          <p:sp>
            <p:nvSpPr>
              <p:cNvPr id="1520" name="Google Shape;1520;p61"/>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1"/>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1"/>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1"/>
            <p:cNvGrpSpPr/>
            <p:nvPr/>
          </p:nvGrpSpPr>
          <p:grpSpPr>
            <a:xfrm rot="-2700000">
              <a:off x="8300189" y="4372203"/>
              <a:ext cx="472267" cy="472636"/>
              <a:chOff x="1673025" y="3369590"/>
              <a:chExt cx="677645" cy="678174"/>
            </a:xfrm>
          </p:grpSpPr>
          <p:sp>
            <p:nvSpPr>
              <p:cNvPr id="1525" name="Google Shape;1525;p61"/>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1" name="Shape 1531"/>
        <p:cNvGrpSpPr/>
        <p:nvPr/>
      </p:nvGrpSpPr>
      <p:grpSpPr>
        <a:xfrm>
          <a:off x="0" y="0"/>
          <a:ext cx="0" cy="0"/>
          <a:chOff x="0" y="0"/>
          <a:chExt cx="0" cy="0"/>
        </a:xfrm>
      </p:grpSpPr>
      <p:pic>
        <p:nvPicPr>
          <p:cNvPr id="1532" name="Google Shape;1532;p6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33" name="Google Shape;153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534" name="Google Shape;1534;p62"/>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535" name="Google Shape;1535;p62"/>
          <p:cNvGrpSpPr/>
          <p:nvPr/>
        </p:nvGrpSpPr>
        <p:grpSpPr>
          <a:xfrm>
            <a:off x="-617241" y="-146016"/>
            <a:ext cx="9868415" cy="5422412"/>
            <a:chOff x="-617241" y="-146016"/>
            <a:chExt cx="9868415" cy="5422412"/>
          </a:xfrm>
        </p:grpSpPr>
        <p:grpSp>
          <p:nvGrpSpPr>
            <p:cNvPr id="1536" name="Google Shape;1536;p62"/>
            <p:cNvGrpSpPr/>
            <p:nvPr/>
          </p:nvGrpSpPr>
          <p:grpSpPr>
            <a:xfrm>
              <a:off x="8524648" y="405804"/>
              <a:ext cx="726527" cy="571013"/>
              <a:chOff x="293648" y="1097804"/>
              <a:chExt cx="726527" cy="571013"/>
            </a:xfrm>
          </p:grpSpPr>
          <p:sp>
            <p:nvSpPr>
              <p:cNvPr id="1537" name="Google Shape;1537;p62"/>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62"/>
              <p:cNvGrpSpPr/>
              <p:nvPr/>
            </p:nvGrpSpPr>
            <p:grpSpPr>
              <a:xfrm>
                <a:off x="293648" y="1097804"/>
                <a:ext cx="726527" cy="571013"/>
                <a:chOff x="293648" y="1097804"/>
                <a:chExt cx="726527" cy="571013"/>
              </a:xfrm>
            </p:grpSpPr>
            <p:sp>
              <p:nvSpPr>
                <p:cNvPr id="1539" name="Google Shape;1539;p62"/>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2"/>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2"/>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3" name="Google Shape;1543;p62"/>
            <p:cNvGrpSpPr/>
            <p:nvPr/>
          </p:nvGrpSpPr>
          <p:grpSpPr>
            <a:xfrm>
              <a:off x="-617241" y="3631014"/>
              <a:ext cx="1090011" cy="316808"/>
              <a:chOff x="1689834" y="1191289"/>
              <a:chExt cx="1090011" cy="316808"/>
            </a:xfrm>
          </p:grpSpPr>
          <p:sp>
            <p:nvSpPr>
              <p:cNvPr id="1544" name="Google Shape;1544;p6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2"/>
            <p:cNvGrpSpPr/>
            <p:nvPr/>
          </p:nvGrpSpPr>
          <p:grpSpPr>
            <a:xfrm>
              <a:off x="66951" y="4211814"/>
              <a:ext cx="726501" cy="726559"/>
              <a:chOff x="1785966" y="4166970"/>
              <a:chExt cx="579439" cy="579439"/>
            </a:xfrm>
          </p:grpSpPr>
          <p:sp>
            <p:nvSpPr>
              <p:cNvPr id="1548" name="Google Shape;1548;p62"/>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2"/>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2"/>
            <p:cNvGrpSpPr/>
            <p:nvPr/>
          </p:nvGrpSpPr>
          <p:grpSpPr>
            <a:xfrm rot="10800000">
              <a:off x="8037365" y="-146016"/>
              <a:ext cx="539420" cy="359789"/>
              <a:chOff x="4479753" y="3369590"/>
              <a:chExt cx="678174" cy="452337"/>
            </a:xfrm>
          </p:grpSpPr>
          <p:sp>
            <p:nvSpPr>
              <p:cNvPr id="1551" name="Google Shape;1551;p62"/>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2"/>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2"/>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62"/>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2"/>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6" name="Shape 1556"/>
        <p:cNvGrpSpPr/>
        <p:nvPr/>
      </p:nvGrpSpPr>
      <p:grpSpPr>
        <a:xfrm>
          <a:off x="0" y="0"/>
          <a:ext cx="0" cy="0"/>
          <a:chOff x="0" y="0"/>
          <a:chExt cx="0" cy="0"/>
        </a:xfrm>
      </p:grpSpPr>
      <p:pic>
        <p:nvPicPr>
          <p:cNvPr id="1557" name="Google Shape;1557;p6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558" name="Google Shape;1558;p63"/>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59" name="Google Shape;1559;p63"/>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0" name="Google Shape;1560;p63"/>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1" name="Google Shape;1561;p63"/>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62" name="Google Shape;1562;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3" name="Google Shape;1563;p63"/>
          <p:cNvGrpSpPr/>
          <p:nvPr/>
        </p:nvGrpSpPr>
        <p:grpSpPr>
          <a:xfrm>
            <a:off x="150986" y="141746"/>
            <a:ext cx="8776942" cy="4826541"/>
            <a:chOff x="150986" y="141746"/>
            <a:chExt cx="8776942" cy="4826541"/>
          </a:xfrm>
        </p:grpSpPr>
        <p:grpSp>
          <p:nvGrpSpPr>
            <p:cNvPr id="1564" name="Google Shape;1564;p63"/>
            <p:cNvGrpSpPr/>
            <p:nvPr/>
          </p:nvGrpSpPr>
          <p:grpSpPr>
            <a:xfrm>
              <a:off x="150986" y="283034"/>
              <a:ext cx="503917" cy="503917"/>
              <a:chOff x="320471" y="3391693"/>
              <a:chExt cx="615660" cy="615660"/>
            </a:xfrm>
          </p:grpSpPr>
          <p:sp>
            <p:nvSpPr>
              <p:cNvPr id="1565" name="Google Shape;1565;p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3"/>
            <p:cNvGrpSpPr/>
            <p:nvPr/>
          </p:nvGrpSpPr>
          <p:grpSpPr>
            <a:xfrm>
              <a:off x="8424011" y="4426734"/>
              <a:ext cx="503917" cy="503917"/>
              <a:chOff x="320471" y="3391693"/>
              <a:chExt cx="615660" cy="615660"/>
            </a:xfrm>
          </p:grpSpPr>
          <p:sp>
            <p:nvSpPr>
              <p:cNvPr id="1573" name="Google Shape;1573;p6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63"/>
            <p:cNvGrpSpPr/>
            <p:nvPr/>
          </p:nvGrpSpPr>
          <p:grpSpPr>
            <a:xfrm rot="2700000">
              <a:off x="263180" y="1180795"/>
              <a:ext cx="182912" cy="182969"/>
              <a:chOff x="3052932" y="2641078"/>
              <a:chExt cx="616189" cy="616674"/>
            </a:xfrm>
          </p:grpSpPr>
          <p:sp>
            <p:nvSpPr>
              <p:cNvPr id="1581" name="Google Shape;1581;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3"/>
            <p:cNvGrpSpPr/>
            <p:nvPr/>
          </p:nvGrpSpPr>
          <p:grpSpPr>
            <a:xfrm rot="2700000">
              <a:off x="1148680" y="179620"/>
              <a:ext cx="182912" cy="182969"/>
              <a:chOff x="3052932" y="2641078"/>
              <a:chExt cx="616189" cy="616674"/>
            </a:xfrm>
          </p:grpSpPr>
          <p:sp>
            <p:nvSpPr>
              <p:cNvPr id="1586" name="Google Shape;1586;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3"/>
            <p:cNvGrpSpPr/>
            <p:nvPr/>
          </p:nvGrpSpPr>
          <p:grpSpPr>
            <a:xfrm rot="2700000">
              <a:off x="8584505" y="3906195"/>
              <a:ext cx="182912" cy="182969"/>
              <a:chOff x="3052932" y="2641078"/>
              <a:chExt cx="616189" cy="616674"/>
            </a:xfrm>
          </p:grpSpPr>
          <p:sp>
            <p:nvSpPr>
              <p:cNvPr id="1591" name="Google Shape;1591;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63"/>
            <p:cNvGrpSpPr/>
            <p:nvPr/>
          </p:nvGrpSpPr>
          <p:grpSpPr>
            <a:xfrm rot="2700000">
              <a:off x="7847530" y="4747445"/>
              <a:ext cx="182912" cy="182969"/>
              <a:chOff x="3052932" y="2641078"/>
              <a:chExt cx="616189" cy="616674"/>
            </a:xfrm>
          </p:grpSpPr>
          <p:sp>
            <p:nvSpPr>
              <p:cNvPr id="1596" name="Google Shape;1596;p6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0" name="Shape 1600"/>
        <p:cNvGrpSpPr/>
        <p:nvPr/>
      </p:nvGrpSpPr>
      <p:grpSpPr>
        <a:xfrm>
          <a:off x="0" y="0"/>
          <a:ext cx="0" cy="0"/>
          <a:chOff x="0" y="0"/>
          <a:chExt cx="0" cy="0"/>
        </a:xfrm>
      </p:grpSpPr>
      <p:pic>
        <p:nvPicPr>
          <p:cNvPr id="1601" name="Google Shape;1601;p6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02" name="Google Shape;1602;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603" name="Google Shape;1603;p64"/>
          <p:cNvGrpSpPr/>
          <p:nvPr/>
        </p:nvGrpSpPr>
        <p:grpSpPr>
          <a:xfrm>
            <a:off x="-241250" y="-83102"/>
            <a:ext cx="9994042" cy="3172454"/>
            <a:chOff x="-241250" y="-83102"/>
            <a:chExt cx="9994042" cy="3172454"/>
          </a:xfrm>
        </p:grpSpPr>
        <p:sp>
          <p:nvSpPr>
            <p:cNvPr id="1604" name="Google Shape;1604;p64"/>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64"/>
            <p:cNvGrpSpPr/>
            <p:nvPr/>
          </p:nvGrpSpPr>
          <p:grpSpPr>
            <a:xfrm>
              <a:off x="8888386" y="2680616"/>
              <a:ext cx="408736" cy="408736"/>
              <a:chOff x="3052403" y="3369590"/>
              <a:chExt cx="678174" cy="678174"/>
            </a:xfrm>
          </p:grpSpPr>
          <p:sp>
            <p:nvSpPr>
              <p:cNvPr id="1608" name="Google Shape;1608;p64"/>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64"/>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64"/>
            <p:cNvGrpSpPr/>
            <p:nvPr/>
          </p:nvGrpSpPr>
          <p:grpSpPr>
            <a:xfrm>
              <a:off x="8541987" y="611135"/>
              <a:ext cx="1210805" cy="526366"/>
              <a:chOff x="1624187" y="402335"/>
              <a:chExt cx="1210805" cy="526366"/>
            </a:xfrm>
          </p:grpSpPr>
          <p:sp>
            <p:nvSpPr>
              <p:cNvPr id="1616" name="Google Shape;1616;p6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64"/>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1" name="Shape 1621"/>
        <p:cNvGrpSpPr/>
        <p:nvPr/>
      </p:nvGrpSpPr>
      <p:grpSpPr>
        <a:xfrm>
          <a:off x="0" y="0"/>
          <a:ext cx="0" cy="0"/>
          <a:chOff x="0" y="0"/>
          <a:chExt cx="0" cy="0"/>
        </a:xfrm>
      </p:grpSpPr>
      <p:pic>
        <p:nvPicPr>
          <p:cNvPr id="1622" name="Google Shape;1622;p6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23" name="Google Shape;1623;p65"/>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624" name="Google Shape;1624;p65"/>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1625" name="Google Shape;1625;p65"/>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1626" name="Google Shape;1626;p65"/>
          <p:cNvGrpSpPr/>
          <p:nvPr/>
        </p:nvGrpSpPr>
        <p:grpSpPr>
          <a:xfrm>
            <a:off x="-160524" y="493213"/>
            <a:ext cx="9451203" cy="4458936"/>
            <a:chOff x="-160524" y="493213"/>
            <a:chExt cx="9451203" cy="4458936"/>
          </a:xfrm>
        </p:grpSpPr>
        <p:grpSp>
          <p:nvGrpSpPr>
            <p:cNvPr id="1627" name="Google Shape;1627;p65"/>
            <p:cNvGrpSpPr/>
            <p:nvPr/>
          </p:nvGrpSpPr>
          <p:grpSpPr>
            <a:xfrm>
              <a:off x="8311986" y="493213"/>
              <a:ext cx="978694" cy="425409"/>
              <a:chOff x="1624187" y="402335"/>
              <a:chExt cx="1210805" cy="526366"/>
            </a:xfrm>
          </p:grpSpPr>
          <p:sp>
            <p:nvSpPr>
              <p:cNvPr id="1628" name="Google Shape;1628;p6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65"/>
            <p:cNvGrpSpPr/>
            <p:nvPr/>
          </p:nvGrpSpPr>
          <p:grpSpPr>
            <a:xfrm>
              <a:off x="-160524" y="1257915"/>
              <a:ext cx="734380" cy="558925"/>
              <a:chOff x="3000389" y="360865"/>
              <a:chExt cx="734380" cy="558925"/>
            </a:xfrm>
          </p:grpSpPr>
          <p:sp>
            <p:nvSpPr>
              <p:cNvPr id="1633" name="Google Shape;1633;p65"/>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5"/>
            <p:cNvGrpSpPr/>
            <p:nvPr/>
          </p:nvGrpSpPr>
          <p:grpSpPr>
            <a:xfrm rot="7199631">
              <a:off x="7897744" y="4735676"/>
              <a:ext cx="182919" cy="183010"/>
              <a:chOff x="3052932" y="2641078"/>
              <a:chExt cx="616189" cy="616674"/>
            </a:xfrm>
          </p:grpSpPr>
          <p:sp>
            <p:nvSpPr>
              <p:cNvPr id="1637" name="Google Shape;1637;p6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65"/>
            <p:cNvGrpSpPr/>
            <p:nvPr/>
          </p:nvGrpSpPr>
          <p:grpSpPr>
            <a:xfrm rot="7199631">
              <a:off x="8709873" y="3965383"/>
              <a:ext cx="182919" cy="183010"/>
              <a:chOff x="3052932" y="2641078"/>
              <a:chExt cx="616189" cy="616674"/>
            </a:xfrm>
          </p:grpSpPr>
          <p:sp>
            <p:nvSpPr>
              <p:cNvPr id="1642" name="Google Shape;1642;p6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65"/>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47" name="Shape 1647"/>
        <p:cNvGrpSpPr/>
        <p:nvPr/>
      </p:nvGrpSpPr>
      <p:grpSpPr>
        <a:xfrm>
          <a:off x="0" y="0"/>
          <a:ext cx="0" cy="0"/>
          <a:chOff x="0" y="0"/>
          <a:chExt cx="0" cy="0"/>
        </a:xfrm>
      </p:grpSpPr>
      <p:pic>
        <p:nvPicPr>
          <p:cNvPr id="1648" name="Google Shape;1648;p6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49" name="Google Shape;1649;p66"/>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50" name="Shape 1650"/>
        <p:cNvGrpSpPr/>
        <p:nvPr/>
      </p:nvGrpSpPr>
      <p:grpSpPr>
        <a:xfrm>
          <a:off x="0" y="0"/>
          <a:ext cx="0" cy="0"/>
          <a:chOff x="0" y="0"/>
          <a:chExt cx="0" cy="0"/>
        </a:xfrm>
      </p:grpSpPr>
      <p:pic>
        <p:nvPicPr>
          <p:cNvPr id="1651" name="Google Shape;1651;p6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52" name="Google Shape;1652;p67"/>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53" name="Google Shape;1653;p67"/>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4" name="Shape 1654"/>
        <p:cNvGrpSpPr/>
        <p:nvPr/>
      </p:nvGrpSpPr>
      <p:grpSpPr>
        <a:xfrm>
          <a:off x="0" y="0"/>
          <a:ext cx="0" cy="0"/>
          <a:chOff x="0" y="0"/>
          <a:chExt cx="0" cy="0"/>
        </a:xfrm>
      </p:grpSpPr>
      <p:sp>
        <p:nvSpPr>
          <p:cNvPr id="1655" name="Google Shape;1655;p68"/>
          <p:cNvSpPr/>
          <p:nvPr>
            <p:ph idx="2" type="pic"/>
          </p:nvPr>
        </p:nvSpPr>
        <p:spPr>
          <a:xfrm>
            <a:off x="0" y="0"/>
            <a:ext cx="9144000" cy="5142600"/>
          </a:xfrm>
          <a:prstGeom prst="rect">
            <a:avLst/>
          </a:prstGeom>
          <a:noFill/>
          <a:ln>
            <a:noFill/>
          </a:ln>
        </p:spPr>
      </p:sp>
      <p:sp>
        <p:nvSpPr>
          <p:cNvPr id="1656" name="Google Shape;1656;p68"/>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57" name="Shape 1657"/>
        <p:cNvGrpSpPr/>
        <p:nvPr/>
      </p:nvGrpSpPr>
      <p:grpSpPr>
        <a:xfrm>
          <a:off x="0" y="0"/>
          <a:ext cx="0" cy="0"/>
          <a:chOff x="0" y="0"/>
          <a:chExt cx="0" cy="0"/>
        </a:xfrm>
      </p:grpSpPr>
      <p:pic>
        <p:nvPicPr>
          <p:cNvPr id="1658" name="Google Shape;1658;p6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59" name="Google Shape;1659;p69"/>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60" name="Google Shape;1660;p69"/>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661" name="Google Shape;1661;p69"/>
          <p:cNvGrpSpPr/>
          <p:nvPr/>
        </p:nvGrpSpPr>
        <p:grpSpPr>
          <a:xfrm>
            <a:off x="-421431" y="130160"/>
            <a:ext cx="9456035" cy="5041628"/>
            <a:chOff x="-421431" y="130160"/>
            <a:chExt cx="9456035" cy="5041628"/>
          </a:xfrm>
        </p:grpSpPr>
        <p:pic>
          <p:nvPicPr>
            <p:cNvPr id="1662" name="Google Shape;1662;p69"/>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1663" name="Google Shape;1663;p69"/>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9"/>
            <p:cNvGrpSpPr/>
            <p:nvPr/>
          </p:nvGrpSpPr>
          <p:grpSpPr>
            <a:xfrm flipH="1">
              <a:off x="7661920" y="4561314"/>
              <a:ext cx="1090011" cy="316808"/>
              <a:chOff x="1689834" y="1191289"/>
              <a:chExt cx="1090011" cy="316808"/>
            </a:xfrm>
          </p:grpSpPr>
          <p:sp>
            <p:nvSpPr>
              <p:cNvPr id="1668" name="Google Shape;1668;p6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69"/>
            <p:cNvGrpSpPr/>
            <p:nvPr/>
          </p:nvGrpSpPr>
          <p:grpSpPr>
            <a:xfrm flipH="1">
              <a:off x="-421431" y="567045"/>
              <a:ext cx="1192643" cy="518418"/>
              <a:chOff x="1624187" y="402335"/>
              <a:chExt cx="1210805" cy="526366"/>
            </a:xfrm>
          </p:grpSpPr>
          <p:sp>
            <p:nvSpPr>
              <p:cNvPr id="1672" name="Google Shape;1672;p6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69"/>
            <p:cNvGrpSpPr/>
            <p:nvPr/>
          </p:nvGrpSpPr>
          <p:grpSpPr>
            <a:xfrm flipH="1" rot="2700000">
              <a:off x="8290959" y="227916"/>
              <a:ext cx="472267" cy="472636"/>
              <a:chOff x="1673025" y="3369590"/>
              <a:chExt cx="677645" cy="678174"/>
            </a:xfrm>
          </p:grpSpPr>
          <p:sp>
            <p:nvSpPr>
              <p:cNvPr id="1677" name="Google Shape;1677;p6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69"/>
            <p:cNvGrpSpPr/>
            <p:nvPr/>
          </p:nvGrpSpPr>
          <p:grpSpPr>
            <a:xfrm>
              <a:off x="409235" y="4100794"/>
              <a:ext cx="509028" cy="681836"/>
              <a:chOff x="409235" y="4100794"/>
              <a:chExt cx="509028" cy="681836"/>
            </a:xfrm>
          </p:grpSpPr>
          <p:sp>
            <p:nvSpPr>
              <p:cNvPr id="1684" name="Google Shape;1684;p6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69"/>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8" name="Shape 1688"/>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89" name="Shape 1689"/>
        <p:cNvGrpSpPr/>
        <p:nvPr/>
      </p:nvGrpSpPr>
      <p:grpSpPr>
        <a:xfrm>
          <a:off x="0" y="0"/>
          <a:ext cx="0" cy="0"/>
          <a:chOff x="0" y="0"/>
          <a:chExt cx="0" cy="0"/>
        </a:xfrm>
      </p:grpSpPr>
      <p:pic>
        <p:nvPicPr>
          <p:cNvPr id="1690" name="Google Shape;1690;p7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691" name="Google Shape;169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2" name="Google Shape;1692;p71"/>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3" name="Google Shape;1693;p71"/>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4" name="Google Shape;1694;p71"/>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5" name="Google Shape;1695;p71"/>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6" name="Google Shape;1696;p71"/>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7" name="Google Shape;1697;p71"/>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698" name="Google Shape;1698;p71"/>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9" name="Google Shape;1699;p71"/>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0" name="Google Shape;1700;p71"/>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1" name="Google Shape;1701;p71"/>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2" name="Google Shape;1702;p71"/>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3" name="Google Shape;1703;p71"/>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1704" name="Google Shape;1704;p71"/>
          <p:cNvGrpSpPr/>
          <p:nvPr/>
        </p:nvGrpSpPr>
        <p:grpSpPr>
          <a:xfrm>
            <a:off x="201817" y="-200679"/>
            <a:ext cx="8666953" cy="5193041"/>
            <a:chOff x="201817" y="-200679"/>
            <a:chExt cx="8666953" cy="5193041"/>
          </a:xfrm>
        </p:grpSpPr>
        <p:grpSp>
          <p:nvGrpSpPr>
            <p:cNvPr id="1705" name="Google Shape;1705;p71"/>
            <p:cNvGrpSpPr/>
            <p:nvPr/>
          </p:nvGrpSpPr>
          <p:grpSpPr>
            <a:xfrm>
              <a:off x="201817" y="4200790"/>
              <a:ext cx="647682" cy="791550"/>
              <a:chOff x="1594761" y="1818992"/>
              <a:chExt cx="513219" cy="627218"/>
            </a:xfrm>
          </p:grpSpPr>
          <p:sp>
            <p:nvSpPr>
              <p:cNvPr id="1706" name="Google Shape;1706;p7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71"/>
            <p:cNvGrpSpPr/>
            <p:nvPr/>
          </p:nvGrpSpPr>
          <p:grpSpPr>
            <a:xfrm rot="2700000">
              <a:off x="1271305" y="4771520"/>
              <a:ext cx="182912" cy="182969"/>
              <a:chOff x="3052932" y="2641078"/>
              <a:chExt cx="616189" cy="616674"/>
            </a:xfrm>
          </p:grpSpPr>
          <p:sp>
            <p:nvSpPr>
              <p:cNvPr id="1716" name="Google Shape;1716;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1"/>
            <p:cNvGrpSpPr/>
            <p:nvPr/>
          </p:nvGrpSpPr>
          <p:grpSpPr>
            <a:xfrm>
              <a:off x="8337036" y="77421"/>
              <a:ext cx="503917" cy="503917"/>
              <a:chOff x="320471" y="3391693"/>
              <a:chExt cx="615660" cy="615660"/>
            </a:xfrm>
          </p:grpSpPr>
          <p:sp>
            <p:nvSpPr>
              <p:cNvPr id="1721" name="Google Shape;1721;p7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1"/>
            <p:cNvGrpSpPr/>
            <p:nvPr/>
          </p:nvGrpSpPr>
          <p:grpSpPr>
            <a:xfrm rot="2700000">
              <a:off x="8620130" y="905645"/>
              <a:ext cx="182912" cy="182969"/>
              <a:chOff x="3052932" y="2641078"/>
              <a:chExt cx="616189" cy="616674"/>
            </a:xfrm>
          </p:grpSpPr>
          <p:sp>
            <p:nvSpPr>
              <p:cNvPr id="1729" name="Google Shape;1729;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71"/>
            <p:cNvGrpSpPr/>
            <p:nvPr/>
          </p:nvGrpSpPr>
          <p:grpSpPr>
            <a:xfrm rot="2700000">
              <a:off x="7813630" y="279920"/>
              <a:ext cx="182912" cy="182969"/>
              <a:chOff x="3052932" y="2641078"/>
              <a:chExt cx="616189" cy="616674"/>
            </a:xfrm>
          </p:grpSpPr>
          <p:sp>
            <p:nvSpPr>
              <p:cNvPr id="1734" name="Google Shape;1734;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1"/>
            <p:cNvGrpSpPr/>
            <p:nvPr/>
          </p:nvGrpSpPr>
          <p:grpSpPr>
            <a:xfrm>
              <a:off x="313786" y="-200679"/>
              <a:ext cx="503917" cy="503917"/>
              <a:chOff x="320471" y="3391693"/>
              <a:chExt cx="615660" cy="615660"/>
            </a:xfrm>
          </p:grpSpPr>
          <p:sp>
            <p:nvSpPr>
              <p:cNvPr id="1739" name="Google Shape;1739;p7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71"/>
            <p:cNvGrpSpPr/>
            <p:nvPr/>
          </p:nvGrpSpPr>
          <p:grpSpPr>
            <a:xfrm rot="2700000">
              <a:off x="8647955" y="4305470"/>
              <a:ext cx="182912" cy="182969"/>
              <a:chOff x="3052932" y="2641078"/>
              <a:chExt cx="616189" cy="616674"/>
            </a:xfrm>
          </p:grpSpPr>
          <p:sp>
            <p:nvSpPr>
              <p:cNvPr id="1747" name="Google Shape;1747;p7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51" name="Shape 1751"/>
        <p:cNvGrpSpPr/>
        <p:nvPr/>
      </p:nvGrpSpPr>
      <p:grpSpPr>
        <a:xfrm>
          <a:off x="0" y="0"/>
          <a:ext cx="0" cy="0"/>
          <a:chOff x="0" y="0"/>
          <a:chExt cx="0" cy="0"/>
        </a:xfrm>
      </p:grpSpPr>
      <p:pic>
        <p:nvPicPr>
          <p:cNvPr id="1752" name="Google Shape;1752;p7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53" name="Google Shape;1753;p72"/>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754" name="Google Shape;1754;p72"/>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55" name="Google Shape;1755;p72"/>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1756" name="Google Shape;1756;p72"/>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1757" name="Google Shape;1757;p72"/>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1758" name="Google Shape;1758;p72"/>
          <p:cNvGrpSpPr/>
          <p:nvPr/>
        </p:nvGrpSpPr>
        <p:grpSpPr>
          <a:xfrm flipH="1">
            <a:off x="5704581" y="212818"/>
            <a:ext cx="350074" cy="116600"/>
            <a:chOff x="5661878" y="3821883"/>
            <a:chExt cx="678174" cy="225882"/>
          </a:xfrm>
        </p:grpSpPr>
        <p:sp>
          <p:nvSpPr>
            <p:cNvPr id="1759" name="Google Shape;1759;p72"/>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2" name="Google Shape;1762;p72"/>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72"/>
          <p:cNvGrpSpPr/>
          <p:nvPr/>
        </p:nvGrpSpPr>
        <p:grpSpPr>
          <a:xfrm flipH="1">
            <a:off x="8572451" y="4023874"/>
            <a:ext cx="844779" cy="367245"/>
            <a:chOff x="1624187" y="402335"/>
            <a:chExt cx="1210805" cy="526366"/>
          </a:xfrm>
        </p:grpSpPr>
        <p:sp>
          <p:nvSpPr>
            <p:cNvPr id="1764" name="Google Shape;1764;p7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8" name="Google Shape;1768;p72"/>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771" name="Shape 1771"/>
        <p:cNvGrpSpPr/>
        <p:nvPr/>
      </p:nvGrpSpPr>
      <p:grpSpPr>
        <a:xfrm>
          <a:off x="0" y="0"/>
          <a:ext cx="0" cy="0"/>
          <a:chOff x="0" y="0"/>
          <a:chExt cx="0" cy="0"/>
        </a:xfrm>
      </p:grpSpPr>
      <p:pic>
        <p:nvPicPr>
          <p:cNvPr id="1772" name="Google Shape;1772;p7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73" name="Google Shape;1773;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774" name="Google Shape;1774;p73"/>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775" name="Google Shape;1775;p73"/>
          <p:cNvGrpSpPr/>
          <p:nvPr/>
        </p:nvGrpSpPr>
        <p:grpSpPr>
          <a:xfrm>
            <a:off x="7770504" y="3286571"/>
            <a:ext cx="1274350" cy="1628328"/>
            <a:chOff x="7770504" y="3286571"/>
            <a:chExt cx="1274350" cy="1628328"/>
          </a:xfrm>
        </p:grpSpPr>
        <p:grpSp>
          <p:nvGrpSpPr>
            <p:cNvPr id="1776" name="Google Shape;1776;p73"/>
            <p:cNvGrpSpPr/>
            <p:nvPr/>
          </p:nvGrpSpPr>
          <p:grpSpPr>
            <a:xfrm>
              <a:off x="8428889" y="3855779"/>
              <a:ext cx="615965" cy="752725"/>
              <a:chOff x="1594761" y="1818992"/>
              <a:chExt cx="513219" cy="627218"/>
            </a:xfrm>
          </p:grpSpPr>
          <p:sp>
            <p:nvSpPr>
              <p:cNvPr id="1777" name="Google Shape;1777;p73"/>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73"/>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788" name="Shape 1788"/>
        <p:cNvGrpSpPr/>
        <p:nvPr/>
      </p:nvGrpSpPr>
      <p:grpSpPr>
        <a:xfrm>
          <a:off x="0" y="0"/>
          <a:ext cx="0" cy="0"/>
          <a:chOff x="0" y="0"/>
          <a:chExt cx="0" cy="0"/>
        </a:xfrm>
      </p:grpSpPr>
      <p:pic>
        <p:nvPicPr>
          <p:cNvPr id="1789" name="Google Shape;1789;p7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790" name="Google Shape;1790;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791" name="Google Shape;1791;p74"/>
          <p:cNvGrpSpPr/>
          <p:nvPr/>
        </p:nvGrpSpPr>
        <p:grpSpPr>
          <a:xfrm>
            <a:off x="-160533" y="-200679"/>
            <a:ext cx="9176041" cy="5152828"/>
            <a:chOff x="-160533" y="-200679"/>
            <a:chExt cx="9176041" cy="5152828"/>
          </a:xfrm>
        </p:grpSpPr>
        <p:grpSp>
          <p:nvGrpSpPr>
            <p:cNvPr id="1792" name="Google Shape;1792;p74"/>
            <p:cNvGrpSpPr/>
            <p:nvPr/>
          </p:nvGrpSpPr>
          <p:grpSpPr>
            <a:xfrm>
              <a:off x="-160524" y="1257915"/>
              <a:ext cx="734380" cy="558925"/>
              <a:chOff x="3000389" y="360865"/>
              <a:chExt cx="734380" cy="558925"/>
            </a:xfrm>
          </p:grpSpPr>
          <p:sp>
            <p:nvSpPr>
              <p:cNvPr id="1793" name="Google Shape;1793;p74"/>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74"/>
            <p:cNvGrpSpPr/>
            <p:nvPr/>
          </p:nvGrpSpPr>
          <p:grpSpPr>
            <a:xfrm rot="7199631">
              <a:off x="7897744" y="4735676"/>
              <a:ext cx="182919" cy="183010"/>
              <a:chOff x="3052932" y="2641078"/>
              <a:chExt cx="616189" cy="616674"/>
            </a:xfrm>
          </p:grpSpPr>
          <p:sp>
            <p:nvSpPr>
              <p:cNvPr id="1797" name="Google Shape;1797;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4"/>
            <p:cNvGrpSpPr/>
            <p:nvPr/>
          </p:nvGrpSpPr>
          <p:grpSpPr>
            <a:xfrm rot="7199631">
              <a:off x="8709873" y="3965383"/>
              <a:ext cx="182919" cy="183010"/>
              <a:chOff x="3052932" y="2641078"/>
              <a:chExt cx="616189" cy="616674"/>
            </a:xfrm>
          </p:grpSpPr>
          <p:sp>
            <p:nvSpPr>
              <p:cNvPr id="1802" name="Google Shape;1802;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74"/>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74"/>
            <p:cNvGrpSpPr/>
            <p:nvPr/>
          </p:nvGrpSpPr>
          <p:grpSpPr>
            <a:xfrm flipH="1" rot="-2700000">
              <a:off x="267544" y="905645"/>
              <a:ext cx="182912" cy="182969"/>
              <a:chOff x="3052932" y="2641078"/>
              <a:chExt cx="616189" cy="616674"/>
            </a:xfrm>
          </p:grpSpPr>
          <p:sp>
            <p:nvSpPr>
              <p:cNvPr id="1808" name="Google Shape;1808;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74"/>
            <p:cNvGrpSpPr/>
            <p:nvPr/>
          </p:nvGrpSpPr>
          <p:grpSpPr>
            <a:xfrm flipH="1" rot="-2700000">
              <a:off x="526244" y="2047120"/>
              <a:ext cx="182912" cy="182969"/>
              <a:chOff x="3052932" y="2641078"/>
              <a:chExt cx="616189" cy="616674"/>
            </a:xfrm>
          </p:grpSpPr>
          <p:sp>
            <p:nvSpPr>
              <p:cNvPr id="1813" name="Google Shape;1813;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74"/>
            <p:cNvGrpSpPr/>
            <p:nvPr/>
          </p:nvGrpSpPr>
          <p:grpSpPr>
            <a:xfrm flipH="1">
              <a:off x="8252882" y="-200679"/>
              <a:ext cx="503917" cy="503917"/>
              <a:chOff x="320471" y="3391693"/>
              <a:chExt cx="615660" cy="615660"/>
            </a:xfrm>
          </p:grpSpPr>
          <p:sp>
            <p:nvSpPr>
              <p:cNvPr id="1818" name="Google Shape;1818;p7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74"/>
            <p:cNvGrpSpPr/>
            <p:nvPr/>
          </p:nvGrpSpPr>
          <p:grpSpPr>
            <a:xfrm flipH="1" rot="-2700000">
              <a:off x="-122631" y="2480270"/>
              <a:ext cx="182912" cy="182969"/>
              <a:chOff x="3052932" y="2641078"/>
              <a:chExt cx="616189" cy="616674"/>
            </a:xfrm>
          </p:grpSpPr>
          <p:sp>
            <p:nvSpPr>
              <p:cNvPr id="1826" name="Google Shape;1826;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74"/>
            <p:cNvGrpSpPr/>
            <p:nvPr/>
          </p:nvGrpSpPr>
          <p:grpSpPr>
            <a:xfrm flipH="1" rot="-2700000">
              <a:off x="8794694" y="646945"/>
              <a:ext cx="182912" cy="182969"/>
              <a:chOff x="3052932" y="2641078"/>
              <a:chExt cx="616189" cy="616674"/>
            </a:xfrm>
          </p:grpSpPr>
          <p:sp>
            <p:nvSpPr>
              <p:cNvPr id="1831" name="Google Shape;1831;p7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35" name="Shape 1835"/>
        <p:cNvGrpSpPr/>
        <p:nvPr/>
      </p:nvGrpSpPr>
      <p:grpSpPr>
        <a:xfrm>
          <a:off x="0" y="0"/>
          <a:ext cx="0" cy="0"/>
          <a:chOff x="0" y="0"/>
          <a:chExt cx="0" cy="0"/>
        </a:xfrm>
      </p:grpSpPr>
      <p:pic>
        <p:nvPicPr>
          <p:cNvPr id="1836" name="Google Shape;1836;p7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837" name="Google Shape;1837;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38" name="Google Shape;1838;p75"/>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39" name="Google Shape;1839;p75"/>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0" name="Google Shape;1840;p75"/>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1" name="Google Shape;1841;p75"/>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2" name="Google Shape;1842;p75"/>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43" name="Google Shape;1843;p75"/>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844" name="Google Shape;1844;p75"/>
          <p:cNvGrpSpPr/>
          <p:nvPr/>
        </p:nvGrpSpPr>
        <p:grpSpPr>
          <a:xfrm>
            <a:off x="-120162" y="-50349"/>
            <a:ext cx="9264167" cy="5118911"/>
            <a:chOff x="-120162" y="-50349"/>
            <a:chExt cx="9264167" cy="5118911"/>
          </a:xfrm>
        </p:grpSpPr>
        <p:grpSp>
          <p:nvGrpSpPr>
            <p:cNvPr id="1845" name="Google Shape;1845;p75"/>
            <p:cNvGrpSpPr/>
            <p:nvPr/>
          </p:nvGrpSpPr>
          <p:grpSpPr>
            <a:xfrm rot="10800000">
              <a:off x="182490" y="4564645"/>
              <a:ext cx="503917" cy="503917"/>
              <a:chOff x="320471" y="3391693"/>
              <a:chExt cx="615660" cy="615660"/>
            </a:xfrm>
          </p:grpSpPr>
          <p:sp>
            <p:nvSpPr>
              <p:cNvPr id="1846" name="Google Shape;1846;p75"/>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75"/>
            <p:cNvGrpSpPr/>
            <p:nvPr/>
          </p:nvGrpSpPr>
          <p:grpSpPr>
            <a:xfrm rot="-8100000">
              <a:off x="220402" y="4057370"/>
              <a:ext cx="182912" cy="182969"/>
              <a:chOff x="3052932" y="2641078"/>
              <a:chExt cx="616189" cy="616674"/>
            </a:xfrm>
          </p:grpSpPr>
          <p:sp>
            <p:nvSpPr>
              <p:cNvPr id="1854" name="Google Shape;1854;p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75"/>
            <p:cNvGrpSpPr/>
            <p:nvPr/>
          </p:nvGrpSpPr>
          <p:grpSpPr>
            <a:xfrm rot="-8100000">
              <a:off x="1026902" y="4683095"/>
              <a:ext cx="182912" cy="182969"/>
              <a:chOff x="3052932" y="2641078"/>
              <a:chExt cx="616189" cy="616674"/>
            </a:xfrm>
          </p:grpSpPr>
          <p:sp>
            <p:nvSpPr>
              <p:cNvPr id="1859" name="Google Shape;1859;p75"/>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75"/>
            <p:cNvGrpSpPr/>
            <p:nvPr/>
          </p:nvGrpSpPr>
          <p:grpSpPr>
            <a:xfrm>
              <a:off x="8564566" y="502970"/>
              <a:ext cx="579439" cy="579439"/>
              <a:chOff x="1785966" y="4166970"/>
              <a:chExt cx="579439" cy="579439"/>
            </a:xfrm>
          </p:grpSpPr>
          <p:sp>
            <p:nvSpPr>
              <p:cNvPr id="1864" name="Google Shape;1864;p7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75"/>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p75"/>
            <p:cNvGrpSpPr/>
            <p:nvPr/>
          </p:nvGrpSpPr>
          <p:grpSpPr>
            <a:xfrm>
              <a:off x="-120162" y="3217149"/>
              <a:ext cx="224337" cy="112456"/>
              <a:chOff x="3585563" y="2029124"/>
              <a:chExt cx="224337" cy="112456"/>
            </a:xfrm>
          </p:grpSpPr>
          <p:sp>
            <p:nvSpPr>
              <p:cNvPr id="1869" name="Google Shape;1869;p75"/>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71" name="Shape 1871"/>
        <p:cNvGrpSpPr/>
        <p:nvPr/>
      </p:nvGrpSpPr>
      <p:grpSpPr>
        <a:xfrm>
          <a:off x="0" y="0"/>
          <a:ext cx="0" cy="0"/>
          <a:chOff x="0" y="0"/>
          <a:chExt cx="0" cy="0"/>
        </a:xfrm>
      </p:grpSpPr>
      <p:pic>
        <p:nvPicPr>
          <p:cNvPr id="1872" name="Google Shape;1872;p7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873" name="Google Shape;1873;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4" name="Google Shape;1874;p76"/>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875" name="Google Shape;1875;p76"/>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876" name="Google Shape;1876;p76"/>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1877" name="Google Shape;1877;p76"/>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8" name="Google Shape;1878;p76"/>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9" name="Google Shape;1879;p76"/>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880" name="Google Shape;1880;p76"/>
          <p:cNvGrpSpPr/>
          <p:nvPr/>
        </p:nvGrpSpPr>
        <p:grpSpPr>
          <a:xfrm>
            <a:off x="201817" y="-200679"/>
            <a:ext cx="8595353" cy="5193018"/>
            <a:chOff x="201817" y="-200679"/>
            <a:chExt cx="8595353" cy="5193018"/>
          </a:xfrm>
        </p:grpSpPr>
        <p:grpSp>
          <p:nvGrpSpPr>
            <p:cNvPr id="1881" name="Google Shape;1881;p76"/>
            <p:cNvGrpSpPr/>
            <p:nvPr/>
          </p:nvGrpSpPr>
          <p:grpSpPr>
            <a:xfrm flipH="1">
              <a:off x="8437167" y="4920072"/>
              <a:ext cx="360003" cy="72268"/>
              <a:chOff x="1651496" y="2388946"/>
              <a:chExt cx="285264" cy="57265"/>
            </a:xfrm>
          </p:grpSpPr>
          <p:sp>
            <p:nvSpPr>
              <p:cNvPr id="1882" name="Google Shape;1882;p7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76"/>
            <p:cNvGrpSpPr/>
            <p:nvPr/>
          </p:nvGrpSpPr>
          <p:grpSpPr>
            <a:xfrm flipH="1" rot="-2700000">
              <a:off x="8525719" y="4646370"/>
              <a:ext cx="182912" cy="182969"/>
              <a:chOff x="3052932" y="2641078"/>
              <a:chExt cx="616189" cy="616674"/>
            </a:xfrm>
          </p:grpSpPr>
          <p:sp>
            <p:nvSpPr>
              <p:cNvPr id="1885" name="Google Shape;1885;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76"/>
            <p:cNvGrpSpPr/>
            <p:nvPr/>
          </p:nvGrpSpPr>
          <p:grpSpPr>
            <a:xfrm flipH="1">
              <a:off x="229632" y="77421"/>
              <a:ext cx="503917" cy="503917"/>
              <a:chOff x="320471" y="3391693"/>
              <a:chExt cx="615660" cy="615660"/>
            </a:xfrm>
          </p:grpSpPr>
          <p:sp>
            <p:nvSpPr>
              <p:cNvPr id="1890" name="Google Shape;1890;p7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76"/>
            <p:cNvGrpSpPr/>
            <p:nvPr/>
          </p:nvGrpSpPr>
          <p:grpSpPr>
            <a:xfrm flipH="1" rot="-2700000">
              <a:off x="267544" y="905645"/>
              <a:ext cx="182912" cy="182969"/>
              <a:chOff x="3052932" y="2641078"/>
              <a:chExt cx="616189" cy="616674"/>
            </a:xfrm>
          </p:grpSpPr>
          <p:sp>
            <p:nvSpPr>
              <p:cNvPr id="1898" name="Google Shape;1898;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76"/>
            <p:cNvGrpSpPr/>
            <p:nvPr/>
          </p:nvGrpSpPr>
          <p:grpSpPr>
            <a:xfrm flipH="1" rot="-2700000">
              <a:off x="1074044" y="279920"/>
              <a:ext cx="182912" cy="182969"/>
              <a:chOff x="3052932" y="2641078"/>
              <a:chExt cx="616189" cy="616674"/>
            </a:xfrm>
          </p:grpSpPr>
          <p:sp>
            <p:nvSpPr>
              <p:cNvPr id="1903" name="Google Shape;1903;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76"/>
            <p:cNvGrpSpPr/>
            <p:nvPr/>
          </p:nvGrpSpPr>
          <p:grpSpPr>
            <a:xfrm flipH="1">
              <a:off x="8252882" y="-200679"/>
              <a:ext cx="503917" cy="503917"/>
              <a:chOff x="320471" y="3391693"/>
              <a:chExt cx="615660" cy="615660"/>
            </a:xfrm>
          </p:grpSpPr>
          <p:sp>
            <p:nvSpPr>
              <p:cNvPr id="1908" name="Google Shape;1908;p7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76"/>
            <p:cNvGrpSpPr/>
            <p:nvPr/>
          </p:nvGrpSpPr>
          <p:grpSpPr>
            <a:xfrm flipH="1" rot="-2700000">
              <a:off x="239719" y="4305470"/>
              <a:ext cx="182912" cy="182969"/>
              <a:chOff x="3052932" y="2641078"/>
              <a:chExt cx="616189" cy="616674"/>
            </a:xfrm>
          </p:grpSpPr>
          <p:sp>
            <p:nvSpPr>
              <p:cNvPr id="1916" name="Google Shape;1916;p7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20" name="Shape 1920"/>
        <p:cNvGrpSpPr/>
        <p:nvPr/>
      </p:nvGrpSpPr>
      <p:grpSpPr>
        <a:xfrm>
          <a:off x="0" y="0"/>
          <a:ext cx="0" cy="0"/>
          <a:chOff x="0" y="0"/>
          <a:chExt cx="0" cy="0"/>
        </a:xfrm>
      </p:grpSpPr>
      <p:pic>
        <p:nvPicPr>
          <p:cNvPr id="1921" name="Google Shape;1921;p7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22" name="Google Shape;1922;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923" name="Google Shape;1923;p77"/>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24" name="Google Shape;1924;p77"/>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5" name="Google Shape;1925;p77"/>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6" name="Google Shape;1926;p77"/>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7" name="Google Shape;1927;p77"/>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28" name="Google Shape;1928;p77"/>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29" name="Google Shape;1929;p77"/>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30" name="Google Shape;1930;p77"/>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31" name="Google Shape;1931;p77"/>
          <p:cNvGrpSpPr/>
          <p:nvPr/>
        </p:nvGrpSpPr>
        <p:grpSpPr>
          <a:xfrm>
            <a:off x="-433710" y="2094186"/>
            <a:ext cx="9850940" cy="3160793"/>
            <a:chOff x="-433710" y="2094186"/>
            <a:chExt cx="9850940" cy="3160793"/>
          </a:xfrm>
        </p:grpSpPr>
        <p:grpSp>
          <p:nvGrpSpPr>
            <p:cNvPr id="1932" name="Google Shape;1932;p77"/>
            <p:cNvGrpSpPr/>
            <p:nvPr/>
          </p:nvGrpSpPr>
          <p:grpSpPr>
            <a:xfrm flipH="1">
              <a:off x="41255" y="2607591"/>
              <a:ext cx="590810" cy="808075"/>
              <a:chOff x="3039785" y="4130220"/>
              <a:chExt cx="476998" cy="652410"/>
            </a:xfrm>
          </p:grpSpPr>
          <p:sp>
            <p:nvSpPr>
              <p:cNvPr id="1933" name="Google Shape;1933;p77"/>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77"/>
            <p:cNvGrpSpPr/>
            <p:nvPr/>
          </p:nvGrpSpPr>
          <p:grpSpPr>
            <a:xfrm flipH="1">
              <a:off x="366631" y="3623118"/>
              <a:ext cx="350074" cy="116600"/>
              <a:chOff x="5661878" y="3821883"/>
              <a:chExt cx="678174" cy="225882"/>
            </a:xfrm>
          </p:grpSpPr>
          <p:sp>
            <p:nvSpPr>
              <p:cNvPr id="1941" name="Google Shape;1941;p77"/>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7"/>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77"/>
            <p:cNvGrpSpPr/>
            <p:nvPr/>
          </p:nvGrpSpPr>
          <p:grpSpPr>
            <a:xfrm flipH="1">
              <a:off x="8572451" y="4023874"/>
              <a:ext cx="844779" cy="367245"/>
              <a:chOff x="1624187" y="402335"/>
              <a:chExt cx="1210805" cy="526366"/>
            </a:xfrm>
          </p:grpSpPr>
          <p:sp>
            <p:nvSpPr>
              <p:cNvPr id="1946" name="Google Shape;1946;p7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77"/>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53" name="Shape 1953"/>
        <p:cNvGrpSpPr/>
        <p:nvPr/>
      </p:nvGrpSpPr>
      <p:grpSpPr>
        <a:xfrm>
          <a:off x="0" y="0"/>
          <a:ext cx="0" cy="0"/>
          <a:chOff x="0" y="0"/>
          <a:chExt cx="0" cy="0"/>
        </a:xfrm>
      </p:grpSpPr>
      <p:pic>
        <p:nvPicPr>
          <p:cNvPr id="1954" name="Google Shape;1954;p7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1955" name="Google Shape;1955;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6" name="Google Shape;1956;p78"/>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7" name="Google Shape;1957;p78"/>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8" name="Google Shape;1958;p78"/>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9" name="Google Shape;1959;p78"/>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0" name="Google Shape;1960;p78"/>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1" name="Google Shape;1961;p78"/>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62" name="Google Shape;1962;p78"/>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3" name="Google Shape;1963;p78"/>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4" name="Google Shape;1964;p78"/>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5" name="Google Shape;1965;p78"/>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6" name="Google Shape;1966;p78"/>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7" name="Google Shape;1967;p78"/>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1968" name="Google Shape;1968;p78"/>
          <p:cNvGrpSpPr/>
          <p:nvPr/>
        </p:nvGrpSpPr>
        <p:grpSpPr>
          <a:xfrm>
            <a:off x="354217" y="-200679"/>
            <a:ext cx="8666953" cy="5193041"/>
            <a:chOff x="354217" y="-200679"/>
            <a:chExt cx="8666953" cy="5193041"/>
          </a:xfrm>
        </p:grpSpPr>
        <p:grpSp>
          <p:nvGrpSpPr>
            <p:cNvPr id="1969" name="Google Shape;1969;p78"/>
            <p:cNvGrpSpPr/>
            <p:nvPr/>
          </p:nvGrpSpPr>
          <p:grpSpPr>
            <a:xfrm flipH="1">
              <a:off x="8373487" y="4200790"/>
              <a:ext cx="647682" cy="791550"/>
              <a:chOff x="1594761" y="1818992"/>
              <a:chExt cx="513219" cy="627218"/>
            </a:xfrm>
          </p:grpSpPr>
          <p:sp>
            <p:nvSpPr>
              <p:cNvPr id="1970" name="Google Shape;1970;p78"/>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8"/>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8"/>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8"/>
            <p:cNvGrpSpPr/>
            <p:nvPr/>
          </p:nvGrpSpPr>
          <p:grpSpPr>
            <a:xfrm flipH="1" rot="-2700000">
              <a:off x="7768769" y="4771520"/>
              <a:ext cx="182912" cy="182969"/>
              <a:chOff x="3052932" y="2641078"/>
              <a:chExt cx="616189" cy="616674"/>
            </a:xfrm>
          </p:grpSpPr>
          <p:sp>
            <p:nvSpPr>
              <p:cNvPr id="1980" name="Google Shape;1980;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78"/>
            <p:cNvGrpSpPr/>
            <p:nvPr/>
          </p:nvGrpSpPr>
          <p:grpSpPr>
            <a:xfrm flipH="1">
              <a:off x="382032" y="77421"/>
              <a:ext cx="503917" cy="503917"/>
              <a:chOff x="320471" y="3391693"/>
              <a:chExt cx="615660" cy="615660"/>
            </a:xfrm>
          </p:grpSpPr>
          <p:sp>
            <p:nvSpPr>
              <p:cNvPr id="1985" name="Google Shape;1985;p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78"/>
            <p:cNvGrpSpPr/>
            <p:nvPr/>
          </p:nvGrpSpPr>
          <p:grpSpPr>
            <a:xfrm flipH="1" rot="-2700000">
              <a:off x="419944" y="905645"/>
              <a:ext cx="182912" cy="182969"/>
              <a:chOff x="3052932" y="2641078"/>
              <a:chExt cx="616189" cy="616674"/>
            </a:xfrm>
          </p:grpSpPr>
          <p:sp>
            <p:nvSpPr>
              <p:cNvPr id="1993" name="Google Shape;1993;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78"/>
            <p:cNvGrpSpPr/>
            <p:nvPr/>
          </p:nvGrpSpPr>
          <p:grpSpPr>
            <a:xfrm flipH="1" rot="-2700000">
              <a:off x="1226444" y="279920"/>
              <a:ext cx="182912" cy="182969"/>
              <a:chOff x="3052932" y="2641078"/>
              <a:chExt cx="616189" cy="616674"/>
            </a:xfrm>
          </p:grpSpPr>
          <p:sp>
            <p:nvSpPr>
              <p:cNvPr id="1998" name="Google Shape;1998;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78"/>
            <p:cNvGrpSpPr/>
            <p:nvPr/>
          </p:nvGrpSpPr>
          <p:grpSpPr>
            <a:xfrm flipH="1">
              <a:off x="8405282" y="-200679"/>
              <a:ext cx="503917" cy="503917"/>
              <a:chOff x="320471" y="3391693"/>
              <a:chExt cx="615660" cy="615660"/>
            </a:xfrm>
          </p:grpSpPr>
          <p:sp>
            <p:nvSpPr>
              <p:cNvPr id="2003" name="Google Shape;2003;p7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78"/>
            <p:cNvGrpSpPr/>
            <p:nvPr/>
          </p:nvGrpSpPr>
          <p:grpSpPr>
            <a:xfrm flipH="1" rot="-2700000">
              <a:off x="392119" y="4305470"/>
              <a:ext cx="182912" cy="182969"/>
              <a:chOff x="3052932" y="2641078"/>
              <a:chExt cx="616189" cy="616674"/>
            </a:xfrm>
          </p:grpSpPr>
          <p:sp>
            <p:nvSpPr>
              <p:cNvPr id="2011" name="Google Shape;2011;p7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15" name="Shape 2015"/>
        <p:cNvGrpSpPr/>
        <p:nvPr/>
      </p:nvGrpSpPr>
      <p:grpSpPr>
        <a:xfrm>
          <a:off x="0" y="0"/>
          <a:ext cx="0" cy="0"/>
          <a:chOff x="0" y="0"/>
          <a:chExt cx="0" cy="0"/>
        </a:xfrm>
      </p:grpSpPr>
      <p:pic>
        <p:nvPicPr>
          <p:cNvPr id="2016" name="Google Shape;2016;p79"/>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2017" name="Google Shape;2017;p79"/>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18" name="Google Shape;2018;p79"/>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19" name="Google Shape;2019;p79"/>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2020" name="Google Shape;2020;p79"/>
          <p:cNvGrpSpPr/>
          <p:nvPr/>
        </p:nvGrpSpPr>
        <p:grpSpPr>
          <a:xfrm>
            <a:off x="-544874" y="120146"/>
            <a:ext cx="9918584" cy="5227864"/>
            <a:chOff x="-544874" y="120146"/>
            <a:chExt cx="9918584" cy="5227864"/>
          </a:xfrm>
        </p:grpSpPr>
        <p:grpSp>
          <p:nvGrpSpPr>
            <p:cNvPr id="2021" name="Google Shape;2021;p79"/>
            <p:cNvGrpSpPr/>
            <p:nvPr/>
          </p:nvGrpSpPr>
          <p:grpSpPr>
            <a:xfrm flipH="1" rot="-2700000">
              <a:off x="8667329" y="4111995"/>
              <a:ext cx="182912" cy="182969"/>
              <a:chOff x="3052932" y="2641078"/>
              <a:chExt cx="616189" cy="616674"/>
            </a:xfrm>
          </p:grpSpPr>
          <p:sp>
            <p:nvSpPr>
              <p:cNvPr id="2022" name="Google Shape;2022;p7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79"/>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79"/>
            <p:cNvGrpSpPr/>
            <p:nvPr/>
          </p:nvGrpSpPr>
          <p:grpSpPr>
            <a:xfrm flipH="1">
              <a:off x="-544874" y="3356239"/>
              <a:ext cx="1090011" cy="316808"/>
              <a:chOff x="1689834" y="1191289"/>
              <a:chExt cx="1090011" cy="316808"/>
            </a:xfrm>
          </p:grpSpPr>
          <p:sp>
            <p:nvSpPr>
              <p:cNvPr id="2028" name="Google Shape;2028;p79"/>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79"/>
            <p:cNvGrpSpPr/>
            <p:nvPr/>
          </p:nvGrpSpPr>
          <p:grpSpPr>
            <a:xfrm flipH="1">
              <a:off x="1090542" y="234538"/>
              <a:ext cx="978694" cy="425409"/>
              <a:chOff x="1624187" y="402335"/>
              <a:chExt cx="1210805" cy="526366"/>
            </a:xfrm>
          </p:grpSpPr>
          <p:sp>
            <p:nvSpPr>
              <p:cNvPr id="2032" name="Google Shape;2032;p79"/>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79"/>
            <p:cNvGrpSpPr/>
            <p:nvPr/>
          </p:nvGrpSpPr>
          <p:grpSpPr>
            <a:xfrm flipH="1" rot="-2700000">
              <a:off x="1279079" y="4792145"/>
              <a:ext cx="182912" cy="182969"/>
              <a:chOff x="3052932" y="2641078"/>
              <a:chExt cx="616189" cy="616674"/>
            </a:xfrm>
          </p:grpSpPr>
          <p:sp>
            <p:nvSpPr>
              <p:cNvPr id="2037" name="Google Shape;2037;p7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79"/>
            <p:cNvGrpSpPr/>
            <p:nvPr/>
          </p:nvGrpSpPr>
          <p:grpSpPr>
            <a:xfrm flipH="1" rot="-5400000">
              <a:off x="8653000" y="1169573"/>
              <a:ext cx="616127" cy="825294"/>
              <a:chOff x="409235" y="4100794"/>
              <a:chExt cx="509028" cy="681836"/>
            </a:xfrm>
          </p:grpSpPr>
          <p:sp>
            <p:nvSpPr>
              <p:cNvPr id="2042" name="Google Shape;2042;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79"/>
            <p:cNvGrpSpPr/>
            <p:nvPr/>
          </p:nvGrpSpPr>
          <p:grpSpPr>
            <a:xfrm flipH="1">
              <a:off x="207345" y="491866"/>
              <a:ext cx="552091" cy="739519"/>
              <a:chOff x="409235" y="4100794"/>
              <a:chExt cx="509028" cy="681836"/>
            </a:xfrm>
          </p:grpSpPr>
          <p:sp>
            <p:nvSpPr>
              <p:cNvPr id="2045" name="Google Shape;2045;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79"/>
            <p:cNvGrpSpPr/>
            <p:nvPr/>
          </p:nvGrpSpPr>
          <p:grpSpPr>
            <a:xfrm>
              <a:off x="208786" y="3931759"/>
              <a:ext cx="694080" cy="949321"/>
              <a:chOff x="3039785" y="4130220"/>
              <a:chExt cx="476998" cy="652410"/>
            </a:xfrm>
          </p:grpSpPr>
          <p:sp>
            <p:nvSpPr>
              <p:cNvPr id="2048" name="Google Shape;2048;p79"/>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79"/>
            <p:cNvGrpSpPr/>
            <p:nvPr/>
          </p:nvGrpSpPr>
          <p:grpSpPr>
            <a:xfrm>
              <a:off x="8716630" y="120146"/>
              <a:ext cx="258725" cy="258927"/>
              <a:chOff x="1673025" y="3369590"/>
              <a:chExt cx="677645" cy="678174"/>
            </a:xfrm>
          </p:grpSpPr>
          <p:sp>
            <p:nvSpPr>
              <p:cNvPr id="2056" name="Google Shape;2056;p79"/>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79"/>
            <p:cNvGrpSpPr/>
            <p:nvPr/>
          </p:nvGrpSpPr>
          <p:grpSpPr>
            <a:xfrm flipH="1">
              <a:off x="8152858" y="4608491"/>
              <a:ext cx="552091" cy="739519"/>
              <a:chOff x="409235" y="4100794"/>
              <a:chExt cx="509028" cy="681836"/>
            </a:xfrm>
          </p:grpSpPr>
          <p:sp>
            <p:nvSpPr>
              <p:cNvPr id="2063" name="Google Shape;2063;p79"/>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65" name="Shape 2065"/>
        <p:cNvGrpSpPr/>
        <p:nvPr/>
      </p:nvGrpSpPr>
      <p:grpSpPr>
        <a:xfrm>
          <a:off x="0" y="0"/>
          <a:ext cx="0" cy="0"/>
          <a:chOff x="0" y="0"/>
          <a:chExt cx="0" cy="0"/>
        </a:xfrm>
      </p:grpSpPr>
      <p:pic>
        <p:nvPicPr>
          <p:cNvPr id="2066" name="Google Shape;2066;p8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067" name="Google Shape;2067;p80"/>
          <p:cNvGrpSpPr/>
          <p:nvPr/>
        </p:nvGrpSpPr>
        <p:grpSpPr>
          <a:xfrm>
            <a:off x="201817" y="-200679"/>
            <a:ext cx="8595353" cy="5193018"/>
            <a:chOff x="201817" y="-200679"/>
            <a:chExt cx="8595353" cy="5193018"/>
          </a:xfrm>
        </p:grpSpPr>
        <p:grpSp>
          <p:nvGrpSpPr>
            <p:cNvPr id="2068" name="Google Shape;2068;p80"/>
            <p:cNvGrpSpPr/>
            <p:nvPr/>
          </p:nvGrpSpPr>
          <p:grpSpPr>
            <a:xfrm flipH="1">
              <a:off x="8437167" y="4920072"/>
              <a:ext cx="360003" cy="72268"/>
              <a:chOff x="1651496" y="2388946"/>
              <a:chExt cx="285264" cy="57265"/>
            </a:xfrm>
          </p:grpSpPr>
          <p:sp>
            <p:nvSpPr>
              <p:cNvPr id="2069" name="Google Shape;2069;p80"/>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80"/>
            <p:cNvGrpSpPr/>
            <p:nvPr/>
          </p:nvGrpSpPr>
          <p:grpSpPr>
            <a:xfrm flipH="1" rot="-2700000">
              <a:off x="8525719" y="4646370"/>
              <a:ext cx="182912" cy="182969"/>
              <a:chOff x="3052932" y="2641078"/>
              <a:chExt cx="616189" cy="616674"/>
            </a:xfrm>
          </p:grpSpPr>
          <p:sp>
            <p:nvSpPr>
              <p:cNvPr id="2072" name="Google Shape;2072;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80"/>
            <p:cNvGrpSpPr/>
            <p:nvPr/>
          </p:nvGrpSpPr>
          <p:grpSpPr>
            <a:xfrm flipH="1">
              <a:off x="229632" y="77421"/>
              <a:ext cx="503917" cy="503917"/>
              <a:chOff x="320471" y="3391693"/>
              <a:chExt cx="615660" cy="615660"/>
            </a:xfrm>
          </p:grpSpPr>
          <p:sp>
            <p:nvSpPr>
              <p:cNvPr id="2077" name="Google Shape;2077;p8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80"/>
            <p:cNvGrpSpPr/>
            <p:nvPr/>
          </p:nvGrpSpPr>
          <p:grpSpPr>
            <a:xfrm flipH="1" rot="-2700000">
              <a:off x="267544" y="905645"/>
              <a:ext cx="182912" cy="182969"/>
              <a:chOff x="3052932" y="2641078"/>
              <a:chExt cx="616189" cy="616674"/>
            </a:xfrm>
          </p:grpSpPr>
          <p:sp>
            <p:nvSpPr>
              <p:cNvPr id="2085" name="Google Shape;2085;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80"/>
            <p:cNvGrpSpPr/>
            <p:nvPr/>
          </p:nvGrpSpPr>
          <p:grpSpPr>
            <a:xfrm flipH="1" rot="-2700000">
              <a:off x="1074044" y="279920"/>
              <a:ext cx="182912" cy="182969"/>
              <a:chOff x="3052932" y="2641078"/>
              <a:chExt cx="616189" cy="616674"/>
            </a:xfrm>
          </p:grpSpPr>
          <p:sp>
            <p:nvSpPr>
              <p:cNvPr id="2090" name="Google Shape;2090;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80"/>
            <p:cNvGrpSpPr/>
            <p:nvPr/>
          </p:nvGrpSpPr>
          <p:grpSpPr>
            <a:xfrm flipH="1">
              <a:off x="8252882" y="-200679"/>
              <a:ext cx="503917" cy="503917"/>
              <a:chOff x="320471" y="3391693"/>
              <a:chExt cx="615660" cy="615660"/>
            </a:xfrm>
          </p:grpSpPr>
          <p:sp>
            <p:nvSpPr>
              <p:cNvPr id="2095" name="Google Shape;2095;p80"/>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80"/>
            <p:cNvGrpSpPr/>
            <p:nvPr/>
          </p:nvGrpSpPr>
          <p:grpSpPr>
            <a:xfrm flipH="1" rot="-2700000">
              <a:off x="239719" y="4305470"/>
              <a:ext cx="182912" cy="182969"/>
              <a:chOff x="3052932" y="2641078"/>
              <a:chExt cx="616189" cy="616674"/>
            </a:xfrm>
          </p:grpSpPr>
          <p:sp>
            <p:nvSpPr>
              <p:cNvPr id="2103" name="Google Shape;2103;p80"/>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07" name="Shape 2107"/>
        <p:cNvGrpSpPr/>
        <p:nvPr/>
      </p:nvGrpSpPr>
      <p:grpSpPr>
        <a:xfrm>
          <a:off x="0" y="0"/>
          <a:ext cx="0" cy="0"/>
          <a:chOff x="0" y="0"/>
          <a:chExt cx="0" cy="0"/>
        </a:xfrm>
      </p:grpSpPr>
      <p:pic>
        <p:nvPicPr>
          <p:cNvPr id="2108" name="Google Shape;2108;p8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109" name="Google Shape;2109;p81"/>
          <p:cNvGrpSpPr/>
          <p:nvPr/>
        </p:nvGrpSpPr>
        <p:grpSpPr>
          <a:xfrm>
            <a:off x="201817" y="-200679"/>
            <a:ext cx="8666953" cy="5193041"/>
            <a:chOff x="201817" y="-200679"/>
            <a:chExt cx="8666953" cy="5193041"/>
          </a:xfrm>
        </p:grpSpPr>
        <p:grpSp>
          <p:nvGrpSpPr>
            <p:cNvPr id="2110" name="Google Shape;2110;p81"/>
            <p:cNvGrpSpPr/>
            <p:nvPr/>
          </p:nvGrpSpPr>
          <p:grpSpPr>
            <a:xfrm>
              <a:off x="201817" y="4200790"/>
              <a:ext cx="647682" cy="791550"/>
              <a:chOff x="1594761" y="1818992"/>
              <a:chExt cx="513219" cy="627218"/>
            </a:xfrm>
          </p:grpSpPr>
          <p:sp>
            <p:nvSpPr>
              <p:cNvPr id="2111" name="Google Shape;2111;p8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81"/>
            <p:cNvGrpSpPr/>
            <p:nvPr/>
          </p:nvGrpSpPr>
          <p:grpSpPr>
            <a:xfrm rot="2700000">
              <a:off x="1271305" y="4771520"/>
              <a:ext cx="182912" cy="182969"/>
              <a:chOff x="3052932" y="2641078"/>
              <a:chExt cx="616189" cy="616674"/>
            </a:xfrm>
          </p:grpSpPr>
          <p:sp>
            <p:nvSpPr>
              <p:cNvPr id="2121" name="Google Shape;2121;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81"/>
            <p:cNvGrpSpPr/>
            <p:nvPr/>
          </p:nvGrpSpPr>
          <p:grpSpPr>
            <a:xfrm>
              <a:off x="8337036" y="77421"/>
              <a:ext cx="503917" cy="503917"/>
              <a:chOff x="320471" y="3391693"/>
              <a:chExt cx="615660" cy="615660"/>
            </a:xfrm>
          </p:grpSpPr>
          <p:sp>
            <p:nvSpPr>
              <p:cNvPr id="2126" name="Google Shape;2126;p8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1"/>
            <p:cNvGrpSpPr/>
            <p:nvPr/>
          </p:nvGrpSpPr>
          <p:grpSpPr>
            <a:xfrm rot="2700000">
              <a:off x="8620130" y="905645"/>
              <a:ext cx="182912" cy="182969"/>
              <a:chOff x="3052932" y="2641078"/>
              <a:chExt cx="616189" cy="616674"/>
            </a:xfrm>
          </p:grpSpPr>
          <p:sp>
            <p:nvSpPr>
              <p:cNvPr id="2134" name="Google Shape;2134;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1"/>
            <p:cNvGrpSpPr/>
            <p:nvPr/>
          </p:nvGrpSpPr>
          <p:grpSpPr>
            <a:xfrm rot="2700000">
              <a:off x="7813630" y="279920"/>
              <a:ext cx="182912" cy="182969"/>
              <a:chOff x="3052932" y="2641078"/>
              <a:chExt cx="616189" cy="616674"/>
            </a:xfrm>
          </p:grpSpPr>
          <p:sp>
            <p:nvSpPr>
              <p:cNvPr id="2139" name="Google Shape;2139;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81"/>
            <p:cNvGrpSpPr/>
            <p:nvPr/>
          </p:nvGrpSpPr>
          <p:grpSpPr>
            <a:xfrm>
              <a:off x="313786" y="-200679"/>
              <a:ext cx="503917" cy="503917"/>
              <a:chOff x="320471" y="3391693"/>
              <a:chExt cx="615660" cy="615660"/>
            </a:xfrm>
          </p:grpSpPr>
          <p:sp>
            <p:nvSpPr>
              <p:cNvPr id="2144" name="Google Shape;2144;p8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81"/>
            <p:cNvGrpSpPr/>
            <p:nvPr/>
          </p:nvGrpSpPr>
          <p:grpSpPr>
            <a:xfrm rot="2700000">
              <a:off x="8647955" y="4305470"/>
              <a:ext cx="182912" cy="182969"/>
              <a:chOff x="3052932" y="2641078"/>
              <a:chExt cx="616189" cy="616674"/>
            </a:xfrm>
          </p:grpSpPr>
          <p:sp>
            <p:nvSpPr>
              <p:cNvPr id="2152" name="Google Shape;2152;p8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59" name="Shape 2159"/>
        <p:cNvGrpSpPr/>
        <p:nvPr/>
      </p:nvGrpSpPr>
      <p:grpSpPr>
        <a:xfrm>
          <a:off x="0" y="0"/>
          <a:ext cx="0" cy="0"/>
          <a:chOff x="0" y="0"/>
          <a:chExt cx="0" cy="0"/>
        </a:xfrm>
      </p:grpSpPr>
      <p:pic>
        <p:nvPicPr>
          <p:cNvPr id="2160" name="Google Shape;2160;p8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161" name="Google Shape;2161;p83"/>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162" name="Google Shape;2162;p83"/>
          <p:cNvSpPr txBox="1"/>
          <p:nvPr>
            <p:ph idx="1" type="subTitle"/>
          </p:nvPr>
        </p:nvSpPr>
        <p:spPr>
          <a:xfrm>
            <a:off x="3172200" y="3254150"/>
            <a:ext cx="2799600" cy="809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163" name="Google Shape;2163;p83"/>
          <p:cNvGrpSpPr/>
          <p:nvPr/>
        </p:nvGrpSpPr>
        <p:grpSpPr>
          <a:xfrm>
            <a:off x="-160524" y="242913"/>
            <a:ext cx="9353869" cy="4900579"/>
            <a:chOff x="-160524" y="242913"/>
            <a:chExt cx="9353869" cy="4900579"/>
          </a:xfrm>
        </p:grpSpPr>
        <p:grpSp>
          <p:nvGrpSpPr>
            <p:cNvPr id="2164" name="Google Shape;2164;p83"/>
            <p:cNvGrpSpPr/>
            <p:nvPr/>
          </p:nvGrpSpPr>
          <p:grpSpPr>
            <a:xfrm rot="2700000">
              <a:off x="1417305" y="4792145"/>
              <a:ext cx="182912" cy="182969"/>
              <a:chOff x="3052932" y="2641078"/>
              <a:chExt cx="616189" cy="616674"/>
            </a:xfrm>
          </p:grpSpPr>
          <p:sp>
            <p:nvSpPr>
              <p:cNvPr id="2165" name="Google Shape;2165;p8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83"/>
            <p:cNvGrpSpPr/>
            <p:nvPr/>
          </p:nvGrpSpPr>
          <p:grpSpPr>
            <a:xfrm>
              <a:off x="8061701" y="280965"/>
              <a:ext cx="734380" cy="558925"/>
              <a:chOff x="3000389" y="360865"/>
              <a:chExt cx="734380" cy="558925"/>
            </a:xfrm>
          </p:grpSpPr>
          <p:sp>
            <p:nvSpPr>
              <p:cNvPr id="2170" name="Google Shape;2170;p8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83"/>
            <p:cNvSpPr/>
            <p:nvPr/>
          </p:nvSpPr>
          <p:spPr>
            <a:xfrm>
              <a:off x="316206"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83"/>
            <p:cNvGrpSpPr/>
            <p:nvPr/>
          </p:nvGrpSpPr>
          <p:grpSpPr>
            <a:xfrm>
              <a:off x="8103334" y="1257914"/>
              <a:ext cx="1090011" cy="316808"/>
              <a:chOff x="1689834" y="1191289"/>
              <a:chExt cx="1090011" cy="316808"/>
            </a:xfrm>
          </p:grpSpPr>
          <p:sp>
            <p:nvSpPr>
              <p:cNvPr id="2175" name="Google Shape;2175;p83"/>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83"/>
            <p:cNvGrpSpPr/>
            <p:nvPr/>
          </p:nvGrpSpPr>
          <p:grpSpPr>
            <a:xfrm>
              <a:off x="6712911" y="242913"/>
              <a:ext cx="978694" cy="425409"/>
              <a:chOff x="1624187" y="402335"/>
              <a:chExt cx="1210805" cy="526366"/>
            </a:xfrm>
          </p:grpSpPr>
          <p:sp>
            <p:nvSpPr>
              <p:cNvPr id="2179" name="Google Shape;2179;p83"/>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83"/>
            <p:cNvGrpSpPr/>
            <p:nvPr/>
          </p:nvGrpSpPr>
          <p:grpSpPr>
            <a:xfrm>
              <a:off x="-160524" y="1257915"/>
              <a:ext cx="734380" cy="558925"/>
              <a:chOff x="3000389" y="360865"/>
              <a:chExt cx="734380" cy="558925"/>
            </a:xfrm>
          </p:grpSpPr>
          <p:sp>
            <p:nvSpPr>
              <p:cNvPr id="2184" name="Google Shape;2184;p83"/>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83"/>
            <p:cNvGrpSpPr/>
            <p:nvPr/>
          </p:nvGrpSpPr>
          <p:grpSpPr>
            <a:xfrm>
              <a:off x="8024316" y="4122658"/>
              <a:ext cx="809129" cy="809129"/>
              <a:chOff x="1785966" y="4166970"/>
              <a:chExt cx="579439" cy="579439"/>
            </a:xfrm>
          </p:grpSpPr>
          <p:sp>
            <p:nvSpPr>
              <p:cNvPr id="2188" name="Google Shape;2188;p83"/>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83"/>
            <p:cNvGrpSpPr/>
            <p:nvPr/>
          </p:nvGrpSpPr>
          <p:grpSpPr>
            <a:xfrm rot="2700000">
              <a:off x="7236605" y="4868620"/>
              <a:ext cx="182912" cy="182969"/>
              <a:chOff x="3052932" y="2641078"/>
              <a:chExt cx="616189" cy="616674"/>
            </a:xfrm>
          </p:grpSpPr>
          <p:sp>
            <p:nvSpPr>
              <p:cNvPr id="2191" name="Google Shape;2191;p8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83"/>
            <p:cNvGrpSpPr/>
            <p:nvPr/>
          </p:nvGrpSpPr>
          <p:grpSpPr>
            <a:xfrm>
              <a:off x="238509" y="3672991"/>
              <a:ext cx="390267" cy="390267"/>
              <a:chOff x="320471" y="3391693"/>
              <a:chExt cx="615660" cy="615660"/>
            </a:xfrm>
          </p:grpSpPr>
          <p:sp>
            <p:nvSpPr>
              <p:cNvPr id="2196" name="Google Shape;2196;p8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83"/>
            <p:cNvGrpSpPr/>
            <p:nvPr/>
          </p:nvGrpSpPr>
          <p:grpSpPr>
            <a:xfrm>
              <a:off x="460585" y="4461656"/>
              <a:ext cx="509028" cy="681836"/>
              <a:chOff x="409235" y="4100794"/>
              <a:chExt cx="509028" cy="681836"/>
            </a:xfrm>
          </p:grpSpPr>
          <p:sp>
            <p:nvSpPr>
              <p:cNvPr id="2204" name="Google Shape;2204;p83"/>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6" name="Shape 2206"/>
        <p:cNvGrpSpPr/>
        <p:nvPr/>
      </p:nvGrpSpPr>
      <p:grpSpPr>
        <a:xfrm>
          <a:off x="0" y="0"/>
          <a:ext cx="0" cy="0"/>
          <a:chOff x="0" y="0"/>
          <a:chExt cx="0" cy="0"/>
        </a:xfrm>
      </p:grpSpPr>
      <p:pic>
        <p:nvPicPr>
          <p:cNvPr id="2207" name="Google Shape;2207;p8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08" name="Google Shape;2208;p84"/>
          <p:cNvSpPr txBox="1"/>
          <p:nvPr>
            <p:ph type="title"/>
          </p:nvPr>
        </p:nvSpPr>
        <p:spPr>
          <a:xfrm>
            <a:off x="2391900" y="2634414"/>
            <a:ext cx="4360200" cy="931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209" name="Google Shape;2209;p84"/>
          <p:cNvSpPr txBox="1"/>
          <p:nvPr>
            <p:ph hasCustomPrompt="1" idx="2" type="title"/>
          </p:nvPr>
        </p:nvSpPr>
        <p:spPr>
          <a:xfrm>
            <a:off x="4027150" y="1577583"/>
            <a:ext cx="1089900" cy="1027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2210" name="Google Shape;2210;p84"/>
          <p:cNvGrpSpPr/>
          <p:nvPr/>
        </p:nvGrpSpPr>
        <p:grpSpPr>
          <a:xfrm>
            <a:off x="-101606" y="225802"/>
            <a:ext cx="9723103" cy="4716794"/>
            <a:chOff x="-101606" y="225802"/>
            <a:chExt cx="9723103" cy="4716794"/>
          </a:xfrm>
        </p:grpSpPr>
        <p:pic>
          <p:nvPicPr>
            <p:cNvPr id="2211" name="Google Shape;2211;p84"/>
            <p:cNvPicPr preferRelativeResize="0"/>
            <p:nvPr/>
          </p:nvPicPr>
          <p:blipFill rotWithShape="1">
            <a:blip r:embed="rId3">
              <a:alphaModFix amt="80000"/>
            </a:blip>
            <a:srcRect b="0" l="0" r="39943" t="0"/>
            <a:stretch/>
          </p:blipFill>
          <p:spPr>
            <a:xfrm>
              <a:off x="7742451" y="319974"/>
              <a:ext cx="308050" cy="288527"/>
            </a:xfrm>
            <a:prstGeom prst="rect">
              <a:avLst/>
            </a:prstGeom>
            <a:noFill/>
            <a:ln>
              <a:noFill/>
            </a:ln>
            <a:effectLst>
              <a:outerShdw blurRad="142875" rotWithShape="0" algn="bl" dir="5400000" dist="57150">
                <a:schemeClr val="lt2">
                  <a:alpha val="50000"/>
                </a:schemeClr>
              </a:outerShdw>
            </a:effectLst>
          </p:spPr>
        </p:pic>
        <p:sp>
          <p:nvSpPr>
            <p:cNvPr id="2212" name="Google Shape;2212;p84"/>
            <p:cNvSpPr/>
            <p:nvPr/>
          </p:nvSpPr>
          <p:spPr>
            <a:xfrm>
              <a:off x="206737"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8619787"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4"/>
            <p:cNvSpPr/>
            <p:nvPr/>
          </p:nvSpPr>
          <p:spPr>
            <a:xfrm>
              <a:off x="165462"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4"/>
            <p:cNvSpPr/>
            <p:nvPr/>
          </p:nvSpPr>
          <p:spPr>
            <a:xfrm>
              <a:off x="1361287"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101606" y="31240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84"/>
            <p:cNvGrpSpPr/>
            <p:nvPr/>
          </p:nvGrpSpPr>
          <p:grpSpPr>
            <a:xfrm>
              <a:off x="448134" y="4561314"/>
              <a:ext cx="1090011" cy="316808"/>
              <a:chOff x="1689834" y="1191289"/>
              <a:chExt cx="1090011" cy="316808"/>
            </a:xfrm>
          </p:grpSpPr>
          <p:sp>
            <p:nvSpPr>
              <p:cNvPr id="2218" name="Google Shape;2218;p84"/>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84"/>
            <p:cNvGrpSpPr/>
            <p:nvPr/>
          </p:nvGrpSpPr>
          <p:grpSpPr>
            <a:xfrm>
              <a:off x="8428854" y="567045"/>
              <a:ext cx="1192643" cy="518418"/>
              <a:chOff x="1624187" y="402335"/>
              <a:chExt cx="1210805" cy="526366"/>
            </a:xfrm>
          </p:grpSpPr>
          <p:sp>
            <p:nvSpPr>
              <p:cNvPr id="2222" name="Google Shape;2222;p84"/>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4"/>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4"/>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84"/>
            <p:cNvGrpSpPr/>
            <p:nvPr/>
          </p:nvGrpSpPr>
          <p:grpSpPr>
            <a:xfrm rot="-2700000">
              <a:off x="8300189" y="4372203"/>
              <a:ext cx="472267" cy="472636"/>
              <a:chOff x="1673025" y="3369590"/>
              <a:chExt cx="677645" cy="678174"/>
            </a:xfrm>
          </p:grpSpPr>
          <p:sp>
            <p:nvSpPr>
              <p:cNvPr id="2227" name="Google Shape;2227;p84"/>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3" name="Shape 2233"/>
        <p:cNvGrpSpPr/>
        <p:nvPr/>
      </p:nvGrpSpPr>
      <p:grpSpPr>
        <a:xfrm>
          <a:off x="0" y="0"/>
          <a:ext cx="0" cy="0"/>
          <a:chOff x="0" y="0"/>
          <a:chExt cx="0" cy="0"/>
        </a:xfrm>
      </p:grpSpPr>
      <p:pic>
        <p:nvPicPr>
          <p:cNvPr id="2234" name="Google Shape;2234;p8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35" name="Google Shape;2235;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236" name="Google Shape;2236;p85"/>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237" name="Google Shape;2237;p85"/>
          <p:cNvGrpSpPr/>
          <p:nvPr/>
        </p:nvGrpSpPr>
        <p:grpSpPr>
          <a:xfrm>
            <a:off x="-617241" y="-146016"/>
            <a:ext cx="9868415" cy="5422412"/>
            <a:chOff x="-617241" y="-146016"/>
            <a:chExt cx="9868415" cy="5422412"/>
          </a:xfrm>
        </p:grpSpPr>
        <p:grpSp>
          <p:nvGrpSpPr>
            <p:cNvPr id="2238" name="Google Shape;2238;p85"/>
            <p:cNvGrpSpPr/>
            <p:nvPr/>
          </p:nvGrpSpPr>
          <p:grpSpPr>
            <a:xfrm>
              <a:off x="8524648" y="405804"/>
              <a:ext cx="726527" cy="571013"/>
              <a:chOff x="293648" y="1097804"/>
              <a:chExt cx="726527" cy="571013"/>
            </a:xfrm>
          </p:grpSpPr>
          <p:sp>
            <p:nvSpPr>
              <p:cNvPr id="2239" name="Google Shape;2239;p85"/>
              <p:cNvSpPr/>
              <p:nvPr/>
            </p:nvSpPr>
            <p:spPr>
              <a:xfrm>
                <a:off x="916101" y="1616758"/>
                <a:ext cx="52059" cy="52059"/>
              </a:xfrm>
              <a:custGeom>
                <a:rect b="b" l="l" r="r" t="t"/>
                <a:pathLst>
                  <a:path extrusionOk="0" h="1180" w="1180">
                    <a:moveTo>
                      <a:pt x="1" y="1"/>
                    </a:moveTo>
                    <a:lnTo>
                      <a:pt x="1" y="1180"/>
                    </a:lnTo>
                    <a:lnTo>
                      <a:pt x="1179" y="1180"/>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85"/>
              <p:cNvGrpSpPr/>
              <p:nvPr/>
            </p:nvGrpSpPr>
            <p:grpSpPr>
              <a:xfrm>
                <a:off x="293648" y="1097804"/>
                <a:ext cx="726527" cy="571013"/>
                <a:chOff x="293648" y="1097804"/>
                <a:chExt cx="726527" cy="571013"/>
              </a:xfrm>
            </p:grpSpPr>
            <p:sp>
              <p:nvSpPr>
                <p:cNvPr id="2241" name="Google Shape;2241;p85"/>
                <p:cNvSpPr/>
                <p:nvPr/>
              </p:nvSpPr>
              <p:spPr>
                <a:xfrm>
                  <a:off x="397677" y="1097804"/>
                  <a:ext cx="51529" cy="52059"/>
                </a:xfrm>
                <a:custGeom>
                  <a:rect b="b" l="l" r="r" t="t"/>
                  <a:pathLst>
                    <a:path extrusionOk="0" h="1180" w="1168">
                      <a:moveTo>
                        <a:pt x="0" y="1"/>
                      </a:moveTo>
                      <a:lnTo>
                        <a:pt x="0" y="1179"/>
                      </a:lnTo>
                      <a:lnTo>
                        <a:pt x="1167" y="1179"/>
                      </a:lnTo>
                      <a:lnTo>
                        <a:pt x="11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5"/>
                <p:cNvSpPr/>
                <p:nvPr/>
              </p:nvSpPr>
              <p:spPr>
                <a:xfrm>
                  <a:off x="553147" y="1097804"/>
                  <a:ext cx="52059" cy="52059"/>
                </a:xfrm>
                <a:custGeom>
                  <a:rect b="b" l="l" r="r" t="t"/>
                  <a:pathLst>
                    <a:path extrusionOk="0" h="1180" w="1180">
                      <a:moveTo>
                        <a:pt x="1" y="1"/>
                      </a:moveTo>
                      <a:lnTo>
                        <a:pt x="1" y="1179"/>
                      </a:lnTo>
                      <a:lnTo>
                        <a:pt x="1179" y="1179"/>
                      </a:lnTo>
                      <a:lnTo>
                        <a:pt x="117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5"/>
                <p:cNvSpPr/>
                <p:nvPr/>
              </p:nvSpPr>
              <p:spPr>
                <a:xfrm>
                  <a:off x="345662" y="1149818"/>
                  <a:ext cx="259543" cy="155514"/>
                </a:xfrm>
                <a:custGeom>
                  <a:rect b="b" l="l" r="r" t="t"/>
                  <a:pathLst>
                    <a:path extrusionOk="0" h="3525" w="5883">
                      <a:moveTo>
                        <a:pt x="1" y="0"/>
                      </a:moveTo>
                      <a:lnTo>
                        <a:pt x="1" y="2358"/>
                      </a:lnTo>
                      <a:lnTo>
                        <a:pt x="1" y="3525"/>
                      </a:lnTo>
                      <a:lnTo>
                        <a:pt x="5882" y="3525"/>
                      </a:lnTo>
                      <a:lnTo>
                        <a:pt x="5882" y="2358"/>
                      </a:lnTo>
                      <a:lnTo>
                        <a:pt x="4704" y="2358"/>
                      </a:lnTo>
                      <a:lnTo>
                        <a:pt x="4704" y="0"/>
                      </a:lnTo>
                      <a:lnTo>
                        <a:pt x="3525" y="0"/>
                      </a:lnTo>
                      <a:lnTo>
                        <a:pt x="3525" y="2358"/>
                      </a:lnTo>
                      <a:lnTo>
                        <a:pt x="1179" y="2358"/>
                      </a:lnTo>
                      <a:lnTo>
                        <a:pt x="1179"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5"/>
                <p:cNvSpPr/>
                <p:nvPr/>
              </p:nvSpPr>
              <p:spPr>
                <a:xfrm>
                  <a:off x="293648" y="1149818"/>
                  <a:ext cx="726527" cy="518998"/>
                </a:xfrm>
                <a:custGeom>
                  <a:rect b="b" l="l" r="r" t="t"/>
                  <a:pathLst>
                    <a:path extrusionOk="0" h="11764" w="16468">
                      <a:moveTo>
                        <a:pt x="4704" y="4703"/>
                      </a:moveTo>
                      <a:lnTo>
                        <a:pt x="4704" y="5882"/>
                      </a:lnTo>
                      <a:lnTo>
                        <a:pt x="2346" y="5882"/>
                      </a:lnTo>
                      <a:lnTo>
                        <a:pt x="2346" y="4703"/>
                      </a:lnTo>
                      <a:close/>
                      <a:moveTo>
                        <a:pt x="8228" y="0"/>
                      </a:moveTo>
                      <a:lnTo>
                        <a:pt x="8228" y="2346"/>
                      </a:lnTo>
                      <a:lnTo>
                        <a:pt x="9407" y="2346"/>
                      </a:lnTo>
                      <a:lnTo>
                        <a:pt x="9407" y="4703"/>
                      </a:lnTo>
                      <a:lnTo>
                        <a:pt x="8228" y="4703"/>
                      </a:lnTo>
                      <a:lnTo>
                        <a:pt x="8228" y="3536"/>
                      </a:lnTo>
                      <a:lnTo>
                        <a:pt x="1" y="3536"/>
                      </a:lnTo>
                      <a:lnTo>
                        <a:pt x="1" y="8239"/>
                      </a:lnTo>
                      <a:lnTo>
                        <a:pt x="1180" y="8239"/>
                      </a:lnTo>
                      <a:lnTo>
                        <a:pt x="1180" y="10585"/>
                      </a:lnTo>
                      <a:lnTo>
                        <a:pt x="2346" y="10585"/>
                      </a:lnTo>
                      <a:lnTo>
                        <a:pt x="2346" y="11764"/>
                      </a:lnTo>
                      <a:lnTo>
                        <a:pt x="5883" y="11764"/>
                      </a:lnTo>
                      <a:lnTo>
                        <a:pt x="5883" y="10585"/>
                      </a:lnTo>
                      <a:lnTo>
                        <a:pt x="4704" y="10585"/>
                      </a:lnTo>
                      <a:lnTo>
                        <a:pt x="4704" y="9418"/>
                      </a:lnTo>
                      <a:lnTo>
                        <a:pt x="7061" y="9418"/>
                      </a:lnTo>
                      <a:lnTo>
                        <a:pt x="7061" y="8239"/>
                      </a:lnTo>
                      <a:lnTo>
                        <a:pt x="8228" y="8239"/>
                      </a:lnTo>
                      <a:lnTo>
                        <a:pt x="8228" y="5882"/>
                      </a:lnTo>
                      <a:lnTo>
                        <a:pt x="9407" y="5882"/>
                      </a:lnTo>
                      <a:lnTo>
                        <a:pt x="9407" y="8239"/>
                      </a:lnTo>
                      <a:lnTo>
                        <a:pt x="10585" y="8239"/>
                      </a:lnTo>
                      <a:lnTo>
                        <a:pt x="10585" y="10585"/>
                      </a:lnTo>
                      <a:lnTo>
                        <a:pt x="11764" y="10585"/>
                      </a:lnTo>
                      <a:lnTo>
                        <a:pt x="11764" y="11764"/>
                      </a:lnTo>
                      <a:lnTo>
                        <a:pt x="12931" y="11764"/>
                      </a:lnTo>
                      <a:lnTo>
                        <a:pt x="12931" y="10585"/>
                      </a:lnTo>
                      <a:lnTo>
                        <a:pt x="14110" y="10585"/>
                      </a:lnTo>
                      <a:lnTo>
                        <a:pt x="14110" y="8239"/>
                      </a:lnTo>
                      <a:lnTo>
                        <a:pt x="15288" y="8239"/>
                      </a:lnTo>
                      <a:lnTo>
                        <a:pt x="15288" y="2346"/>
                      </a:lnTo>
                      <a:lnTo>
                        <a:pt x="16467" y="2346"/>
                      </a:lnTo>
                      <a:lnTo>
                        <a:pt x="16467" y="0"/>
                      </a:lnTo>
                      <a:lnTo>
                        <a:pt x="15288" y="0"/>
                      </a:lnTo>
                      <a:lnTo>
                        <a:pt x="15288" y="1179"/>
                      </a:lnTo>
                      <a:lnTo>
                        <a:pt x="14110" y="1179"/>
                      </a:lnTo>
                      <a:lnTo>
                        <a:pt x="14110" y="0"/>
                      </a:lnTo>
                      <a:lnTo>
                        <a:pt x="12931" y="0"/>
                      </a:lnTo>
                      <a:lnTo>
                        <a:pt x="12931" y="2346"/>
                      </a:lnTo>
                      <a:lnTo>
                        <a:pt x="14110" y="2346"/>
                      </a:lnTo>
                      <a:lnTo>
                        <a:pt x="14110" y="3525"/>
                      </a:lnTo>
                      <a:lnTo>
                        <a:pt x="10585" y="3525"/>
                      </a:lnTo>
                      <a:lnTo>
                        <a:pt x="10585" y="2346"/>
                      </a:lnTo>
                      <a:lnTo>
                        <a:pt x="11764" y="2346"/>
                      </a:lnTo>
                      <a:lnTo>
                        <a:pt x="11764" y="0"/>
                      </a:lnTo>
                      <a:lnTo>
                        <a:pt x="10585" y="0"/>
                      </a:lnTo>
                      <a:lnTo>
                        <a:pt x="10585" y="1179"/>
                      </a:lnTo>
                      <a:lnTo>
                        <a:pt x="9407" y="1179"/>
                      </a:lnTo>
                      <a:lnTo>
                        <a:pt x="940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5" name="Google Shape;2245;p85"/>
            <p:cNvGrpSpPr/>
            <p:nvPr/>
          </p:nvGrpSpPr>
          <p:grpSpPr>
            <a:xfrm>
              <a:off x="-617241" y="3631014"/>
              <a:ext cx="1090011" cy="316808"/>
              <a:chOff x="1689834" y="1191289"/>
              <a:chExt cx="1090011" cy="316808"/>
            </a:xfrm>
          </p:grpSpPr>
          <p:sp>
            <p:nvSpPr>
              <p:cNvPr id="2246" name="Google Shape;2246;p85"/>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5"/>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5"/>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85"/>
            <p:cNvGrpSpPr/>
            <p:nvPr/>
          </p:nvGrpSpPr>
          <p:grpSpPr>
            <a:xfrm>
              <a:off x="66951" y="4211814"/>
              <a:ext cx="726501" cy="726559"/>
              <a:chOff x="1785966" y="4166970"/>
              <a:chExt cx="579439" cy="579439"/>
            </a:xfrm>
          </p:grpSpPr>
          <p:sp>
            <p:nvSpPr>
              <p:cNvPr id="2250" name="Google Shape;2250;p85"/>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5"/>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85"/>
            <p:cNvGrpSpPr/>
            <p:nvPr/>
          </p:nvGrpSpPr>
          <p:grpSpPr>
            <a:xfrm rot="10800000">
              <a:off x="8037365" y="-146016"/>
              <a:ext cx="539420" cy="359789"/>
              <a:chOff x="4479753" y="3369590"/>
              <a:chExt cx="678174" cy="452337"/>
            </a:xfrm>
          </p:grpSpPr>
          <p:sp>
            <p:nvSpPr>
              <p:cNvPr id="2253" name="Google Shape;2253;p85"/>
              <p:cNvSpPr/>
              <p:nvPr/>
            </p:nvSpPr>
            <p:spPr>
              <a:xfrm>
                <a:off x="447975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5"/>
              <p:cNvSpPr/>
              <p:nvPr/>
            </p:nvSpPr>
            <p:spPr>
              <a:xfrm>
                <a:off x="447975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5"/>
              <p:cNvSpPr/>
              <p:nvPr/>
            </p:nvSpPr>
            <p:spPr>
              <a:xfrm>
                <a:off x="504494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85"/>
            <p:cNvSpPr/>
            <p:nvPr/>
          </p:nvSpPr>
          <p:spPr>
            <a:xfrm>
              <a:off x="905799" y="4916601"/>
              <a:ext cx="359795" cy="359795"/>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5"/>
            <p:cNvSpPr/>
            <p:nvPr/>
          </p:nvSpPr>
          <p:spPr>
            <a:xfrm>
              <a:off x="9042329" y="144844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8" name="Shape 2258"/>
        <p:cNvGrpSpPr/>
        <p:nvPr/>
      </p:nvGrpSpPr>
      <p:grpSpPr>
        <a:xfrm>
          <a:off x="0" y="0"/>
          <a:ext cx="0" cy="0"/>
          <a:chOff x="0" y="0"/>
          <a:chExt cx="0" cy="0"/>
        </a:xfrm>
      </p:grpSpPr>
      <p:pic>
        <p:nvPicPr>
          <p:cNvPr id="2259" name="Google Shape;2259;p8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260" name="Google Shape;2260;p86"/>
          <p:cNvSpPr txBox="1"/>
          <p:nvPr>
            <p:ph idx="1" type="subTitle"/>
          </p:nvPr>
        </p:nvSpPr>
        <p:spPr>
          <a:xfrm>
            <a:off x="1369500"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61" name="Google Shape;2261;p86"/>
          <p:cNvSpPr txBox="1"/>
          <p:nvPr>
            <p:ph idx="2" type="subTitle"/>
          </p:nvPr>
        </p:nvSpPr>
        <p:spPr>
          <a:xfrm>
            <a:off x="5024388" y="1937950"/>
            <a:ext cx="27501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62" name="Google Shape;2262;p86"/>
          <p:cNvSpPr txBox="1"/>
          <p:nvPr>
            <p:ph idx="3" type="subTitle"/>
          </p:nvPr>
        </p:nvSpPr>
        <p:spPr>
          <a:xfrm>
            <a:off x="1369500"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3" name="Google Shape;2263;p86"/>
          <p:cNvSpPr txBox="1"/>
          <p:nvPr>
            <p:ph idx="4" type="subTitle"/>
          </p:nvPr>
        </p:nvSpPr>
        <p:spPr>
          <a:xfrm>
            <a:off x="5024395" y="2588595"/>
            <a:ext cx="2750100" cy="143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4" name="Google Shape;2264;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265" name="Google Shape;2265;p86"/>
          <p:cNvGrpSpPr/>
          <p:nvPr/>
        </p:nvGrpSpPr>
        <p:grpSpPr>
          <a:xfrm>
            <a:off x="150986" y="141746"/>
            <a:ext cx="8776942" cy="4826541"/>
            <a:chOff x="150986" y="141746"/>
            <a:chExt cx="8776942" cy="4826541"/>
          </a:xfrm>
        </p:grpSpPr>
        <p:grpSp>
          <p:nvGrpSpPr>
            <p:cNvPr id="2266" name="Google Shape;2266;p86"/>
            <p:cNvGrpSpPr/>
            <p:nvPr/>
          </p:nvGrpSpPr>
          <p:grpSpPr>
            <a:xfrm>
              <a:off x="150986" y="283034"/>
              <a:ext cx="503917" cy="503917"/>
              <a:chOff x="320471" y="3391693"/>
              <a:chExt cx="615660" cy="615660"/>
            </a:xfrm>
          </p:grpSpPr>
          <p:sp>
            <p:nvSpPr>
              <p:cNvPr id="2267" name="Google Shape;2267;p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86"/>
            <p:cNvGrpSpPr/>
            <p:nvPr/>
          </p:nvGrpSpPr>
          <p:grpSpPr>
            <a:xfrm>
              <a:off x="8424011" y="4426734"/>
              <a:ext cx="503917" cy="503917"/>
              <a:chOff x="320471" y="3391693"/>
              <a:chExt cx="615660" cy="615660"/>
            </a:xfrm>
          </p:grpSpPr>
          <p:sp>
            <p:nvSpPr>
              <p:cNvPr id="2275" name="Google Shape;2275;p86"/>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6"/>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86"/>
            <p:cNvGrpSpPr/>
            <p:nvPr/>
          </p:nvGrpSpPr>
          <p:grpSpPr>
            <a:xfrm rot="2700000">
              <a:off x="263180" y="1180795"/>
              <a:ext cx="182912" cy="182969"/>
              <a:chOff x="3052932" y="2641078"/>
              <a:chExt cx="616189" cy="616674"/>
            </a:xfrm>
          </p:grpSpPr>
          <p:sp>
            <p:nvSpPr>
              <p:cNvPr id="2283" name="Google Shape;2283;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86"/>
            <p:cNvGrpSpPr/>
            <p:nvPr/>
          </p:nvGrpSpPr>
          <p:grpSpPr>
            <a:xfrm rot="2700000">
              <a:off x="1148680" y="179620"/>
              <a:ext cx="182912" cy="182969"/>
              <a:chOff x="3052932" y="2641078"/>
              <a:chExt cx="616189" cy="616674"/>
            </a:xfrm>
          </p:grpSpPr>
          <p:sp>
            <p:nvSpPr>
              <p:cNvPr id="2288" name="Google Shape;2288;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86"/>
            <p:cNvGrpSpPr/>
            <p:nvPr/>
          </p:nvGrpSpPr>
          <p:grpSpPr>
            <a:xfrm rot="2700000">
              <a:off x="8584505" y="3906195"/>
              <a:ext cx="182912" cy="182969"/>
              <a:chOff x="3052932" y="2641078"/>
              <a:chExt cx="616189" cy="616674"/>
            </a:xfrm>
          </p:grpSpPr>
          <p:sp>
            <p:nvSpPr>
              <p:cNvPr id="2293" name="Google Shape;2293;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86"/>
            <p:cNvGrpSpPr/>
            <p:nvPr/>
          </p:nvGrpSpPr>
          <p:grpSpPr>
            <a:xfrm rot="2700000">
              <a:off x="7847530" y="4747445"/>
              <a:ext cx="182912" cy="182969"/>
              <a:chOff x="3052932" y="2641078"/>
              <a:chExt cx="616189" cy="616674"/>
            </a:xfrm>
          </p:grpSpPr>
          <p:sp>
            <p:nvSpPr>
              <p:cNvPr id="2298" name="Google Shape;2298;p86"/>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02" name="Shape 2302"/>
        <p:cNvGrpSpPr/>
        <p:nvPr/>
      </p:nvGrpSpPr>
      <p:grpSpPr>
        <a:xfrm>
          <a:off x="0" y="0"/>
          <a:ext cx="0" cy="0"/>
          <a:chOff x="0" y="0"/>
          <a:chExt cx="0" cy="0"/>
        </a:xfrm>
      </p:grpSpPr>
      <p:pic>
        <p:nvPicPr>
          <p:cNvPr id="2303" name="Google Shape;2303;p8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04" name="Google Shape;2304;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2305" name="Google Shape;2305;p87"/>
          <p:cNvGrpSpPr/>
          <p:nvPr/>
        </p:nvGrpSpPr>
        <p:grpSpPr>
          <a:xfrm>
            <a:off x="-241250" y="-83102"/>
            <a:ext cx="9994042" cy="3172454"/>
            <a:chOff x="-241250" y="-83102"/>
            <a:chExt cx="9994042" cy="3172454"/>
          </a:xfrm>
        </p:grpSpPr>
        <p:sp>
          <p:nvSpPr>
            <p:cNvPr id="2306" name="Google Shape;2306;p87"/>
            <p:cNvSpPr/>
            <p:nvPr/>
          </p:nvSpPr>
          <p:spPr>
            <a:xfrm>
              <a:off x="884978" y="-83102"/>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7"/>
            <p:cNvSpPr/>
            <p:nvPr/>
          </p:nvSpPr>
          <p:spPr>
            <a:xfrm>
              <a:off x="-241250" y="365675"/>
              <a:ext cx="859310" cy="245448"/>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7"/>
            <p:cNvSpPr/>
            <p:nvPr/>
          </p:nvSpPr>
          <p:spPr>
            <a:xfrm>
              <a:off x="34378" y="92682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9" name="Google Shape;2309;p87"/>
            <p:cNvGrpSpPr/>
            <p:nvPr/>
          </p:nvGrpSpPr>
          <p:grpSpPr>
            <a:xfrm>
              <a:off x="8888386" y="2680616"/>
              <a:ext cx="408736" cy="408736"/>
              <a:chOff x="3052403" y="3369590"/>
              <a:chExt cx="678174" cy="678174"/>
            </a:xfrm>
          </p:grpSpPr>
          <p:sp>
            <p:nvSpPr>
              <p:cNvPr id="2310" name="Google Shape;2310;p87"/>
              <p:cNvSpPr/>
              <p:nvPr/>
            </p:nvSpPr>
            <p:spPr>
              <a:xfrm>
                <a:off x="3052403" y="3369590"/>
                <a:ext cx="678174" cy="452337"/>
              </a:xfrm>
              <a:custGeom>
                <a:rect b="b" l="l" r="r" t="t"/>
                <a:pathLst>
                  <a:path extrusionOk="0" h="10253" w="15372">
                    <a:moveTo>
                      <a:pt x="5120" y="1"/>
                    </a:moveTo>
                    <a:lnTo>
                      <a:pt x="5120" y="2561"/>
                    </a:lnTo>
                    <a:lnTo>
                      <a:pt x="2560" y="2561"/>
                    </a:lnTo>
                    <a:lnTo>
                      <a:pt x="2560" y="5121"/>
                    </a:lnTo>
                    <a:lnTo>
                      <a:pt x="0" y="5121"/>
                    </a:lnTo>
                    <a:lnTo>
                      <a:pt x="0" y="10252"/>
                    </a:lnTo>
                    <a:lnTo>
                      <a:pt x="15371" y="10252"/>
                    </a:lnTo>
                    <a:lnTo>
                      <a:pt x="15371" y="5121"/>
                    </a:lnTo>
                    <a:lnTo>
                      <a:pt x="12812" y="5121"/>
                    </a:lnTo>
                    <a:lnTo>
                      <a:pt x="12812" y="2561"/>
                    </a:lnTo>
                    <a:lnTo>
                      <a:pt x="10252" y="2561"/>
                    </a:lnTo>
                    <a:lnTo>
                      <a:pt x="10252"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7"/>
              <p:cNvSpPr/>
              <p:nvPr/>
            </p:nvSpPr>
            <p:spPr>
              <a:xfrm>
                <a:off x="3165344"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7"/>
              <p:cNvSpPr/>
              <p:nvPr/>
            </p:nvSpPr>
            <p:spPr>
              <a:xfrm>
                <a:off x="3052403" y="3369590"/>
                <a:ext cx="112985" cy="112985"/>
              </a:xfrm>
              <a:custGeom>
                <a:rect b="b" l="l" r="r" t="t"/>
                <a:pathLst>
                  <a:path extrusionOk="0" h="2561" w="2561">
                    <a:moveTo>
                      <a:pt x="0" y="1"/>
                    </a:moveTo>
                    <a:lnTo>
                      <a:pt x="0"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7"/>
              <p:cNvSpPr/>
              <p:nvPr/>
            </p:nvSpPr>
            <p:spPr>
              <a:xfrm>
                <a:off x="3617592"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7"/>
              <p:cNvSpPr/>
              <p:nvPr/>
            </p:nvSpPr>
            <p:spPr>
              <a:xfrm>
                <a:off x="3052403"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7"/>
              <p:cNvSpPr/>
              <p:nvPr/>
            </p:nvSpPr>
            <p:spPr>
              <a:xfrm>
                <a:off x="3617592"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87"/>
            <p:cNvSpPr/>
            <p:nvPr/>
          </p:nvSpPr>
          <p:spPr>
            <a:xfrm>
              <a:off x="7916448" y="21278"/>
              <a:ext cx="203862" cy="203665"/>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7" name="Google Shape;2317;p87"/>
            <p:cNvGrpSpPr/>
            <p:nvPr/>
          </p:nvGrpSpPr>
          <p:grpSpPr>
            <a:xfrm>
              <a:off x="8541987" y="611135"/>
              <a:ext cx="1210805" cy="526366"/>
              <a:chOff x="1624187" y="402335"/>
              <a:chExt cx="1210805" cy="526366"/>
            </a:xfrm>
          </p:grpSpPr>
          <p:sp>
            <p:nvSpPr>
              <p:cNvPr id="2318" name="Google Shape;2318;p87"/>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7"/>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7"/>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7"/>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87"/>
            <p:cNvSpPr/>
            <p:nvPr/>
          </p:nvSpPr>
          <p:spPr>
            <a:xfrm>
              <a:off x="8609253" y="136973"/>
              <a:ext cx="308043" cy="308043"/>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23" name="Shape 2323"/>
        <p:cNvGrpSpPr/>
        <p:nvPr/>
      </p:nvGrpSpPr>
      <p:grpSpPr>
        <a:xfrm>
          <a:off x="0" y="0"/>
          <a:ext cx="0" cy="0"/>
          <a:chOff x="0" y="0"/>
          <a:chExt cx="0" cy="0"/>
        </a:xfrm>
      </p:grpSpPr>
      <p:pic>
        <p:nvPicPr>
          <p:cNvPr id="2324" name="Google Shape;2324;p8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25" name="Google Shape;2325;p88"/>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326" name="Google Shape;2326;p88"/>
          <p:cNvSpPr txBox="1"/>
          <p:nvPr>
            <p:ph idx="1" type="body"/>
          </p:nvPr>
        </p:nvSpPr>
        <p:spPr>
          <a:xfrm>
            <a:off x="720000" y="1627775"/>
            <a:ext cx="3405300" cy="2664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Open Sans Light"/>
              <a:buChar char="■"/>
              <a:defRPr/>
            </a:lvl1pPr>
            <a:lvl2pPr indent="-304800" lvl="1" marL="914400">
              <a:lnSpc>
                <a:spcPct val="100000"/>
              </a:lnSpc>
              <a:spcBef>
                <a:spcPts val="0"/>
              </a:spcBef>
              <a:spcAft>
                <a:spcPts val="0"/>
              </a:spcAft>
              <a:buClr>
                <a:srgbClr val="E76A28"/>
              </a:buClr>
              <a:buSzPts val="1200"/>
              <a:buFont typeface="Open Sans Light"/>
              <a:buChar char="○"/>
              <a:defRPr/>
            </a:lvl2pPr>
            <a:lvl3pPr indent="-304800" lvl="2" marL="1371600">
              <a:lnSpc>
                <a:spcPct val="100000"/>
              </a:lnSpc>
              <a:spcBef>
                <a:spcPts val="0"/>
              </a:spcBef>
              <a:spcAft>
                <a:spcPts val="0"/>
              </a:spcAft>
              <a:buClr>
                <a:srgbClr val="E76A28"/>
              </a:buClr>
              <a:buSzPts val="1200"/>
              <a:buFont typeface="Open Sans Light"/>
              <a:buChar char="■"/>
              <a:defRPr/>
            </a:lvl3pPr>
            <a:lvl4pPr indent="-304800" lvl="3" marL="1828800">
              <a:lnSpc>
                <a:spcPct val="100000"/>
              </a:lnSpc>
              <a:spcBef>
                <a:spcPts val="0"/>
              </a:spcBef>
              <a:spcAft>
                <a:spcPts val="0"/>
              </a:spcAft>
              <a:buClr>
                <a:srgbClr val="E76A28"/>
              </a:buClr>
              <a:buSzPts val="1200"/>
              <a:buFont typeface="Open Sans Light"/>
              <a:buChar char="●"/>
              <a:defRPr/>
            </a:lvl4pPr>
            <a:lvl5pPr indent="-304800" lvl="4" marL="2286000">
              <a:lnSpc>
                <a:spcPct val="100000"/>
              </a:lnSpc>
              <a:spcBef>
                <a:spcPts val="0"/>
              </a:spcBef>
              <a:spcAft>
                <a:spcPts val="0"/>
              </a:spcAft>
              <a:buClr>
                <a:srgbClr val="E76A28"/>
              </a:buClr>
              <a:buSzPts val="1200"/>
              <a:buFont typeface="Open Sans Light"/>
              <a:buChar char="○"/>
              <a:defRPr/>
            </a:lvl5pPr>
            <a:lvl6pPr indent="-304800" lvl="5" marL="2743200">
              <a:lnSpc>
                <a:spcPct val="100000"/>
              </a:lnSpc>
              <a:spcBef>
                <a:spcPts val="0"/>
              </a:spcBef>
              <a:spcAft>
                <a:spcPts val="0"/>
              </a:spcAft>
              <a:buClr>
                <a:srgbClr val="999999"/>
              </a:buClr>
              <a:buSzPts val="1200"/>
              <a:buFont typeface="Open Sans Light"/>
              <a:buChar char="■"/>
              <a:defRPr/>
            </a:lvl6pPr>
            <a:lvl7pPr indent="-304800" lvl="6" marL="3200400">
              <a:lnSpc>
                <a:spcPct val="100000"/>
              </a:lnSpc>
              <a:spcBef>
                <a:spcPts val="0"/>
              </a:spcBef>
              <a:spcAft>
                <a:spcPts val="0"/>
              </a:spcAft>
              <a:buClr>
                <a:srgbClr val="999999"/>
              </a:buClr>
              <a:buSzPts val="1200"/>
              <a:buFont typeface="Open Sans Light"/>
              <a:buChar char="●"/>
              <a:defRPr/>
            </a:lvl7pPr>
            <a:lvl8pPr indent="-304800" lvl="7" marL="3657600">
              <a:lnSpc>
                <a:spcPct val="100000"/>
              </a:lnSpc>
              <a:spcBef>
                <a:spcPts val="0"/>
              </a:spcBef>
              <a:spcAft>
                <a:spcPts val="0"/>
              </a:spcAft>
              <a:buClr>
                <a:srgbClr val="999999"/>
              </a:buClr>
              <a:buSzPts val="1200"/>
              <a:buFont typeface="Open Sans Light"/>
              <a:buChar char="○"/>
              <a:defRPr/>
            </a:lvl8pPr>
            <a:lvl9pPr indent="-304800" lvl="8" marL="4114800">
              <a:lnSpc>
                <a:spcPct val="100000"/>
              </a:lnSpc>
              <a:spcBef>
                <a:spcPts val="0"/>
              </a:spcBef>
              <a:spcAft>
                <a:spcPts val="0"/>
              </a:spcAft>
              <a:buClr>
                <a:srgbClr val="999999"/>
              </a:buClr>
              <a:buSzPts val="1200"/>
              <a:buFont typeface="Open Sans Light"/>
              <a:buChar char="■"/>
              <a:defRPr/>
            </a:lvl9pPr>
          </a:lstStyle>
          <a:p/>
        </p:txBody>
      </p:sp>
      <p:sp>
        <p:nvSpPr>
          <p:cNvPr id="2327" name="Google Shape;2327;p88"/>
          <p:cNvSpPr/>
          <p:nvPr>
            <p:ph idx="2" type="pic"/>
          </p:nvPr>
        </p:nvSpPr>
        <p:spPr>
          <a:xfrm>
            <a:off x="5242000" y="961650"/>
            <a:ext cx="3186900" cy="3220200"/>
          </a:xfrm>
          <a:prstGeom prst="rect">
            <a:avLst/>
          </a:prstGeom>
          <a:noFill/>
          <a:ln>
            <a:noFill/>
          </a:ln>
          <a:effectLst>
            <a:outerShdw blurRad="128588" rotWithShape="0" algn="bl" dir="5400000" dist="57150">
              <a:schemeClr val="lt2">
                <a:alpha val="50000"/>
              </a:schemeClr>
            </a:outerShdw>
          </a:effectLst>
        </p:spPr>
      </p:sp>
      <p:grpSp>
        <p:nvGrpSpPr>
          <p:cNvPr id="2328" name="Google Shape;2328;p88"/>
          <p:cNvGrpSpPr/>
          <p:nvPr/>
        </p:nvGrpSpPr>
        <p:grpSpPr>
          <a:xfrm>
            <a:off x="-160524" y="493213"/>
            <a:ext cx="9451203" cy="4458936"/>
            <a:chOff x="-160524" y="493213"/>
            <a:chExt cx="9451203" cy="4458936"/>
          </a:xfrm>
        </p:grpSpPr>
        <p:grpSp>
          <p:nvGrpSpPr>
            <p:cNvPr id="2329" name="Google Shape;2329;p88"/>
            <p:cNvGrpSpPr/>
            <p:nvPr/>
          </p:nvGrpSpPr>
          <p:grpSpPr>
            <a:xfrm>
              <a:off x="8311986" y="493213"/>
              <a:ext cx="978694" cy="425409"/>
              <a:chOff x="1624187" y="402335"/>
              <a:chExt cx="1210805" cy="526366"/>
            </a:xfrm>
          </p:grpSpPr>
          <p:sp>
            <p:nvSpPr>
              <p:cNvPr id="2330" name="Google Shape;2330;p88"/>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8"/>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8"/>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8"/>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88"/>
            <p:cNvGrpSpPr/>
            <p:nvPr/>
          </p:nvGrpSpPr>
          <p:grpSpPr>
            <a:xfrm>
              <a:off x="-160524" y="1257915"/>
              <a:ext cx="734380" cy="558925"/>
              <a:chOff x="3000389" y="360865"/>
              <a:chExt cx="734380" cy="558925"/>
            </a:xfrm>
          </p:grpSpPr>
          <p:sp>
            <p:nvSpPr>
              <p:cNvPr id="2335" name="Google Shape;2335;p88"/>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8"/>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8"/>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88"/>
            <p:cNvGrpSpPr/>
            <p:nvPr/>
          </p:nvGrpSpPr>
          <p:grpSpPr>
            <a:xfrm rot="7199631">
              <a:off x="7897744" y="4735676"/>
              <a:ext cx="182919" cy="183010"/>
              <a:chOff x="3052932" y="2641078"/>
              <a:chExt cx="616189" cy="616674"/>
            </a:xfrm>
          </p:grpSpPr>
          <p:sp>
            <p:nvSpPr>
              <p:cNvPr id="2339" name="Google Shape;2339;p8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88"/>
            <p:cNvGrpSpPr/>
            <p:nvPr/>
          </p:nvGrpSpPr>
          <p:grpSpPr>
            <a:xfrm rot="7199631">
              <a:off x="8709873" y="3965383"/>
              <a:ext cx="182919" cy="183010"/>
              <a:chOff x="3052932" y="2641078"/>
              <a:chExt cx="616189" cy="616674"/>
            </a:xfrm>
          </p:grpSpPr>
          <p:sp>
            <p:nvSpPr>
              <p:cNvPr id="2344" name="Google Shape;2344;p8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8" name="Google Shape;2348;p88"/>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49" name="Shape 2349"/>
        <p:cNvGrpSpPr/>
        <p:nvPr/>
      </p:nvGrpSpPr>
      <p:grpSpPr>
        <a:xfrm>
          <a:off x="0" y="0"/>
          <a:ext cx="0" cy="0"/>
          <a:chOff x="0" y="0"/>
          <a:chExt cx="0" cy="0"/>
        </a:xfrm>
      </p:grpSpPr>
      <p:pic>
        <p:nvPicPr>
          <p:cNvPr id="2350" name="Google Shape;2350;p8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51" name="Google Shape;2351;p89"/>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2" name="Shape 2352"/>
        <p:cNvGrpSpPr/>
        <p:nvPr/>
      </p:nvGrpSpPr>
      <p:grpSpPr>
        <a:xfrm>
          <a:off x="0" y="0"/>
          <a:ext cx="0" cy="0"/>
          <a:chOff x="0" y="0"/>
          <a:chExt cx="0" cy="0"/>
        </a:xfrm>
      </p:grpSpPr>
      <p:pic>
        <p:nvPicPr>
          <p:cNvPr id="2353" name="Google Shape;2353;p9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54" name="Google Shape;2354;p90"/>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55" name="Google Shape;2355;p90"/>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56" name="Shape 2356"/>
        <p:cNvGrpSpPr/>
        <p:nvPr/>
      </p:nvGrpSpPr>
      <p:grpSpPr>
        <a:xfrm>
          <a:off x="0" y="0"/>
          <a:ext cx="0" cy="0"/>
          <a:chOff x="0" y="0"/>
          <a:chExt cx="0" cy="0"/>
        </a:xfrm>
      </p:grpSpPr>
      <p:sp>
        <p:nvSpPr>
          <p:cNvPr id="2357" name="Google Shape;2357;p91"/>
          <p:cNvSpPr/>
          <p:nvPr>
            <p:ph idx="2" type="pic"/>
          </p:nvPr>
        </p:nvSpPr>
        <p:spPr>
          <a:xfrm>
            <a:off x="0" y="0"/>
            <a:ext cx="9144000" cy="5142600"/>
          </a:xfrm>
          <a:prstGeom prst="rect">
            <a:avLst/>
          </a:prstGeom>
          <a:noFill/>
          <a:ln>
            <a:noFill/>
          </a:ln>
        </p:spPr>
      </p:sp>
      <p:sp>
        <p:nvSpPr>
          <p:cNvPr id="2358" name="Google Shape;2358;p91"/>
          <p:cNvSpPr txBox="1"/>
          <p:nvPr>
            <p:ph type="title"/>
          </p:nvPr>
        </p:nvSpPr>
        <p:spPr>
          <a:xfrm>
            <a:off x="720000" y="4104775"/>
            <a:ext cx="7704000" cy="503700"/>
          </a:xfrm>
          <a:prstGeom prst="rect">
            <a:avLst/>
          </a:prstGeom>
          <a:solidFill>
            <a:schemeClr val="lt2"/>
          </a:solidFill>
          <a:effectLst>
            <a:outerShdw blurRad="128588" rotWithShape="0" algn="bl" dir="5400000" dist="57150">
              <a:schemeClr val="lt2">
                <a:alpha val="50000"/>
              </a:schemeClr>
            </a:outerShdw>
          </a:effectLst>
        </p:spPr>
        <p:txBody>
          <a:bodyPr anchorCtr="0" anchor="t" bIns="91425" lIns="91425" spcFirstLastPara="1" rIns="91425" wrap="square" tIns="91425">
            <a:noAutofit/>
          </a:bodyPr>
          <a:lstStyle>
            <a:lvl1pPr lvl="0" algn="ctr">
              <a:spcBef>
                <a:spcPts val="0"/>
              </a:spcBef>
              <a:spcAft>
                <a:spcPts val="0"/>
              </a:spcAft>
              <a:buSzPts val="3000"/>
              <a:buNone/>
              <a:defRPr sz="24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9" name="Shape 2359"/>
        <p:cNvGrpSpPr/>
        <p:nvPr/>
      </p:nvGrpSpPr>
      <p:grpSpPr>
        <a:xfrm>
          <a:off x="0" y="0"/>
          <a:ext cx="0" cy="0"/>
          <a:chOff x="0" y="0"/>
          <a:chExt cx="0" cy="0"/>
        </a:xfrm>
      </p:grpSpPr>
      <p:pic>
        <p:nvPicPr>
          <p:cNvPr id="2360" name="Google Shape;2360;p92"/>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61" name="Google Shape;2361;p92"/>
          <p:cNvSpPr txBox="1"/>
          <p:nvPr>
            <p:ph hasCustomPrompt="1" type="title"/>
          </p:nvPr>
        </p:nvSpPr>
        <p:spPr>
          <a:xfrm>
            <a:off x="1518600" y="1488513"/>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62" name="Google Shape;2362;p92"/>
          <p:cNvSpPr txBox="1"/>
          <p:nvPr>
            <p:ph idx="1" type="subTitle"/>
          </p:nvPr>
        </p:nvSpPr>
        <p:spPr>
          <a:xfrm>
            <a:off x="1518600" y="2941591"/>
            <a:ext cx="61068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2363" name="Google Shape;2363;p92"/>
          <p:cNvGrpSpPr/>
          <p:nvPr/>
        </p:nvGrpSpPr>
        <p:grpSpPr>
          <a:xfrm>
            <a:off x="-421431" y="130160"/>
            <a:ext cx="9456035" cy="5041628"/>
            <a:chOff x="-421431" y="130160"/>
            <a:chExt cx="9456035" cy="5041628"/>
          </a:xfrm>
        </p:grpSpPr>
        <p:pic>
          <p:nvPicPr>
            <p:cNvPr id="2364" name="Google Shape;2364;p92"/>
            <p:cNvPicPr preferRelativeResize="0"/>
            <p:nvPr/>
          </p:nvPicPr>
          <p:blipFill rotWithShape="1">
            <a:blip r:embed="rId3">
              <a:alphaModFix amt="80000"/>
            </a:blip>
            <a:srcRect b="0" l="0" r="39943" t="0"/>
            <a:stretch/>
          </p:blipFill>
          <p:spPr>
            <a:xfrm flipH="1">
              <a:off x="1149565" y="319974"/>
              <a:ext cx="308050" cy="288527"/>
            </a:xfrm>
            <a:prstGeom prst="rect">
              <a:avLst/>
            </a:prstGeom>
            <a:noFill/>
            <a:ln>
              <a:noFill/>
            </a:ln>
            <a:effectLst>
              <a:outerShdw blurRad="142875" rotWithShape="0" algn="bl" dir="5400000" dist="57150">
                <a:schemeClr val="lt2">
                  <a:alpha val="50000"/>
                </a:schemeClr>
              </a:outerShdw>
            </a:effectLst>
          </p:spPr>
        </p:pic>
        <p:sp>
          <p:nvSpPr>
            <p:cNvPr id="2365" name="Google Shape;2365;p92"/>
            <p:cNvSpPr/>
            <p:nvPr/>
          </p:nvSpPr>
          <p:spPr>
            <a:xfrm flipH="1">
              <a:off x="8751941" y="406132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2"/>
            <p:cNvSpPr/>
            <p:nvPr/>
          </p:nvSpPr>
          <p:spPr>
            <a:xfrm flipH="1">
              <a:off x="338891" y="1397577"/>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2"/>
            <p:cNvSpPr/>
            <p:nvPr/>
          </p:nvSpPr>
          <p:spPr>
            <a:xfrm flipH="1">
              <a:off x="8793216" y="10152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2"/>
            <p:cNvSpPr/>
            <p:nvPr/>
          </p:nvSpPr>
          <p:spPr>
            <a:xfrm flipH="1">
              <a:off x="7597391" y="2258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92"/>
            <p:cNvGrpSpPr/>
            <p:nvPr/>
          </p:nvGrpSpPr>
          <p:grpSpPr>
            <a:xfrm flipH="1">
              <a:off x="7661920" y="4561314"/>
              <a:ext cx="1090011" cy="316808"/>
              <a:chOff x="1689834" y="1191289"/>
              <a:chExt cx="1090011" cy="316808"/>
            </a:xfrm>
          </p:grpSpPr>
          <p:sp>
            <p:nvSpPr>
              <p:cNvPr id="2370" name="Google Shape;2370;p9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92"/>
            <p:cNvGrpSpPr/>
            <p:nvPr/>
          </p:nvGrpSpPr>
          <p:grpSpPr>
            <a:xfrm flipH="1">
              <a:off x="-421431" y="567045"/>
              <a:ext cx="1192643" cy="518418"/>
              <a:chOff x="1624187" y="402335"/>
              <a:chExt cx="1210805" cy="526366"/>
            </a:xfrm>
          </p:grpSpPr>
          <p:sp>
            <p:nvSpPr>
              <p:cNvPr id="2374" name="Google Shape;2374;p9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92"/>
            <p:cNvGrpSpPr/>
            <p:nvPr/>
          </p:nvGrpSpPr>
          <p:grpSpPr>
            <a:xfrm flipH="1" rot="2700000">
              <a:off x="8290959" y="227916"/>
              <a:ext cx="472267" cy="472636"/>
              <a:chOff x="1673025" y="3369590"/>
              <a:chExt cx="677645" cy="678174"/>
            </a:xfrm>
          </p:grpSpPr>
          <p:sp>
            <p:nvSpPr>
              <p:cNvPr id="2379" name="Google Shape;2379;p9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92"/>
            <p:cNvGrpSpPr/>
            <p:nvPr/>
          </p:nvGrpSpPr>
          <p:grpSpPr>
            <a:xfrm>
              <a:off x="409235" y="4100794"/>
              <a:ext cx="509028" cy="681836"/>
              <a:chOff x="409235" y="4100794"/>
              <a:chExt cx="509028" cy="681836"/>
            </a:xfrm>
          </p:grpSpPr>
          <p:sp>
            <p:nvSpPr>
              <p:cNvPr id="2386" name="Google Shape;2386;p9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8" name="Google Shape;2388;p92"/>
            <p:cNvSpPr/>
            <p:nvPr/>
          </p:nvSpPr>
          <p:spPr>
            <a:xfrm flipH="1">
              <a:off x="1182904" y="49304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2"/>
            <p:cNvSpPr/>
            <p:nvPr/>
          </p:nvSpPr>
          <p:spPr>
            <a:xfrm flipH="1">
              <a:off x="-103321" y="4019602"/>
              <a:ext cx="241387" cy="241387"/>
            </a:xfrm>
            <a:custGeom>
              <a:rect b="b" l="l" r="r" t="t"/>
              <a:pathLst>
                <a:path extrusionOk="0" h="12943" w="12943">
                  <a:moveTo>
                    <a:pt x="8097" y="4859"/>
                  </a:moveTo>
                  <a:lnTo>
                    <a:pt x="8097" y="8085"/>
                  </a:lnTo>
                  <a:lnTo>
                    <a:pt x="4858" y="8085"/>
                  </a:lnTo>
                  <a:lnTo>
                    <a:pt x="4858" y="4859"/>
                  </a:lnTo>
                  <a:close/>
                  <a:moveTo>
                    <a:pt x="4858" y="1"/>
                  </a:moveTo>
                  <a:lnTo>
                    <a:pt x="4858" y="1620"/>
                  </a:lnTo>
                  <a:lnTo>
                    <a:pt x="3239" y="1620"/>
                  </a:lnTo>
                  <a:lnTo>
                    <a:pt x="3239" y="3239"/>
                  </a:lnTo>
                  <a:lnTo>
                    <a:pt x="1620" y="3239"/>
                  </a:lnTo>
                  <a:lnTo>
                    <a:pt x="1620" y="4859"/>
                  </a:lnTo>
                  <a:lnTo>
                    <a:pt x="1" y="4859"/>
                  </a:lnTo>
                  <a:lnTo>
                    <a:pt x="1" y="8085"/>
                  </a:lnTo>
                  <a:lnTo>
                    <a:pt x="1620" y="8085"/>
                  </a:lnTo>
                  <a:lnTo>
                    <a:pt x="1620" y="9705"/>
                  </a:lnTo>
                  <a:lnTo>
                    <a:pt x="3239" y="9705"/>
                  </a:lnTo>
                  <a:lnTo>
                    <a:pt x="3239" y="11324"/>
                  </a:lnTo>
                  <a:lnTo>
                    <a:pt x="4858" y="11324"/>
                  </a:lnTo>
                  <a:lnTo>
                    <a:pt x="4858" y="12943"/>
                  </a:lnTo>
                  <a:lnTo>
                    <a:pt x="8097" y="12943"/>
                  </a:lnTo>
                  <a:lnTo>
                    <a:pt x="8097" y="11324"/>
                  </a:lnTo>
                  <a:lnTo>
                    <a:pt x="9716" y="11324"/>
                  </a:lnTo>
                  <a:lnTo>
                    <a:pt x="9716" y="9705"/>
                  </a:lnTo>
                  <a:lnTo>
                    <a:pt x="11323" y="9705"/>
                  </a:lnTo>
                  <a:lnTo>
                    <a:pt x="11323" y="8085"/>
                  </a:lnTo>
                  <a:lnTo>
                    <a:pt x="12943" y="8085"/>
                  </a:lnTo>
                  <a:lnTo>
                    <a:pt x="12943" y="4859"/>
                  </a:lnTo>
                  <a:lnTo>
                    <a:pt x="11323" y="4859"/>
                  </a:lnTo>
                  <a:lnTo>
                    <a:pt x="11323" y="3239"/>
                  </a:lnTo>
                  <a:lnTo>
                    <a:pt x="9716" y="3239"/>
                  </a:lnTo>
                  <a:lnTo>
                    <a:pt x="9716" y="1620"/>
                  </a:lnTo>
                  <a:lnTo>
                    <a:pt x="8097" y="1620"/>
                  </a:lnTo>
                  <a:lnTo>
                    <a:pt x="809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0" name="Shape 2390"/>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91" name="Shape 2391"/>
        <p:cNvGrpSpPr/>
        <p:nvPr/>
      </p:nvGrpSpPr>
      <p:grpSpPr>
        <a:xfrm>
          <a:off x="0" y="0"/>
          <a:ext cx="0" cy="0"/>
          <a:chOff x="0" y="0"/>
          <a:chExt cx="0" cy="0"/>
        </a:xfrm>
      </p:grpSpPr>
      <p:pic>
        <p:nvPicPr>
          <p:cNvPr id="2392" name="Google Shape;2392;p9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393" name="Google Shape;2393;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94" name="Google Shape;2394;p94"/>
          <p:cNvSpPr txBox="1"/>
          <p:nvPr>
            <p:ph hasCustomPrompt="1" idx="2" type="title"/>
          </p:nvPr>
        </p:nvSpPr>
        <p:spPr>
          <a:xfrm>
            <a:off x="1315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5" name="Google Shape;2395;p94"/>
          <p:cNvSpPr txBox="1"/>
          <p:nvPr>
            <p:ph hasCustomPrompt="1" idx="3" type="title"/>
          </p:nvPr>
        </p:nvSpPr>
        <p:spPr>
          <a:xfrm>
            <a:off x="5167165" y="157527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6" name="Google Shape;2396;p94"/>
          <p:cNvSpPr txBox="1"/>
          <p:nvPr>
            <p:ph hasCustomPrompt="1" idx="4" type="title"/>
          </p:nvPr>
        </p:nvSpPr>
        <p:spPr>
          <a:xfrm>
            <a:off x="1315165" y="2395950"/>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7" name="Google Shape;2397;p94"/>
          <p:cNvSpPr txBox="1"/>
          <p:nvPr>
            <p:ph hasCustomPrompt="1" idx="5" type="title"/>
          </p:nvPr>
        </p:nvSpPr>
        <p:spPr>
          <a:xfrm>
            <a:off x="5167165" y="2395953"/>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8" name="Google Shape;2398;p94"/>
          <p:cNvSpPr txBox="1"/>
          <p:nvPr>
            <p:ph hasCustomPrompt="1" idx="6" type="title"/>
          </p:nvPr>
        </p:nvSpPr>
        <p:spPr>
          <a:xfrm>
            <a:off x="1315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399" name="Google Shape;2399;p94"/>
          <p:cNvSpPr txBox="1"/>
          <p:nvPr>
            <p:ph hasCustomPrompt="1" idx="7" type="title"/>
          </p:nvPr>
        </p:nvSpPr>
        <p:spPr>
          <a:xfrm>
            <a:off x="5167165" y="3216625"/>
            <a:ext cx="647700" cy="67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None/>
              <a:defRPr sz="18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00" name="Google Shape;2400;p94"/>
          <p:cNvSpPr txBox="1"/>
          <p:nvPr>
            <p:ph idx="1" type="subTitle"/>
          </p:nvPr>
        </p:nvSpPr>
        <p:spPr>
          <a:xfrm>
            <a:off x="2130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1" name="Google Shape;2401;p94"/>
          <p:cNvSpPr txBox="1"/>
          <p:nvPr>
            <p:ph idx="8" type="subTitle"/>
          </p:nvPr>
        </p:nvSpPr>
        <p:spPr>
          <a:xfrm>
            <a:off x="2130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2" name="Google Shape;2402;p94"/>
          <p:cNvSpPr txBox="1"/>
          <p:nvPr>
            <p:ph idx="9" type="subTitle"/>
          </p:nvPr>
        </p:nvSpPr>
        <p:spPr>
          <a:xfrm>
            <a:off x="2130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3" name="Google Shape;2403;p94"/>
          <p:cNvSpPr txBox="1"/>
          <p:nvPr>
            <p:ph idx="13" type="subTitle"/>
          </p:nvPr>
        </p:nvSpPr>
        <p:spPr>
          <a:xfrm>
            <a:off x="5982507" y="157527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4" name="Google Shape;2404;p94"/>
          <p:cNvSpPr txBox="1"/>
          <p:nvPr>
            <p:ph idx="14" type="subTitle"/>
          </p:nvPr>
        </p:nvSpPr>
        <p:spPr>
          <a:xfrm>
            <a:off x="5982507" y="2395953"/>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5" name="Google Shape;2405;p94"/>
          <p:cNvSpPr txBox="1"/>
          <p:nvPr>
            <p:ph idx="15" type="subTitle"/>
          </p:nvPr>
        </p:nvSpPr>
        <p:spPr>
          <a:xfrm>
            <a:off x="5982507" y="3216625"/>
            <a:ext cx="2168100" cy="678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2000"/>
              <a:buFont typeface="Raleway"/>
              <a:buNone/>
              <a:defRPr sz="1800">
                <a:solidFill>
                  <a:schemeClr val="dk1"/>
                </a:solidFill>
                <a:latin typeface="Audiowide"/>
                <a:ea typeface="Audiowide"/>
                <a:cs typeface="Audiowide"/>
                <a:sym typeface="Audiowide"/>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2406" name="Google Shape;2406;p94"/>
          <p:cNvGrpSpPr/>
          <p:nvPr/>
        </p:nvGrpSpPr>
        <p:grpSpPr>
          <a:xfrm>
            <a:off x="201817" y="-200679"/>
            <a:ext cx="8666953" cy="5193041"/>
            <a:chOff x="201817" y="-200679"/>
            <a:chExt cx="8666953" cy="5193041"/>
          </a:xfrm>
        </p:grpSpPr>
        <p:grpSp>
          <p:nvGrpSpPr>
            <p:cNvPr id="2407" name="Google Shape;2407;p94"/>
            <p:cNvGrpSpPr/>
            <p:nvPr/>
          </p:nvGrpSpPr>
          <p:grpSpPr>
            <a:xfrm>
              <a:off x="201817" y="4200790"/>
              <a:ext cx="647682" cy="791550"/>
              <a:chOff x="1594761" y="1818992"/>
              <a:chExt cx="513219" cy="627218"/>
            </a:xfrm>
          </p:grpSpPr>
          <p:sp>
            <p:nvSpPr>
              <p:cNvPr id="2408" name="Google Shape;2408;p9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94"/>
            <p:cNvGrpSpPr/>
            <p:nvPr/>
          </p:nvGrpSpPr>
          <p:grpSpPr>
            <a:xfrm rot="2700000">
              <a:off x="1271305" y="4771520"/>
              <a:ext cx="182912" cy="182969"/>
              <a:chOff x="3052932" y="2641078"/>
              <a:chExt cx="616189" cy="616674"/>
            </a:xfrm>
          </p:grpSpPr>
          <p:sp>
            <p:nvSpPr>
              <p:cNvPr id="2418" name="Google Shape;2418;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94"/>
            <p:cNvGrpSpPr/>
            <p:nvPr/>
          </p:nvGrpSpPr>
          <p:grpSpPr>
            <a:xfrm>
              <a:off x="8337036" y="77421"/>
              <a:ext cx="503917" cy="503917"/>
              <a:chOff x="320471" y="3391693"/>
              <a:chExt cx="615660" cy="615660"/>
            </a:xfrm>
          </p:grpSpPr>
          <p:sp>
            <p:nvSpPr>
              <p:cNvPr id="2423" name="Google Shape;2423;p9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94"/>
            <p:cNvGrpSpPr/>
            <p:nvPr/>
          </p:nvGrpSpPr>
          <p:grpSpPr>
            <a:xfrm rot="2700000">
              <a:off x="8620130" y="905645"/>
              <a:ext cx="182912" cy="182969"/>
              <a:chOff x="3052932" y="2641078"/>
              <a:chExt cx="616189" cy="616674"/>
            </a:xfrm>
          </p:grpSpPr>
          <p:sp>
            <p:nvSpPr>
              <p:cNvPr id="2431" name="Google Shape;2431;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94"/>
            <p:cNvGrpSpPr/>
            <p:nvPr/>
          </p:nvGrpSpPr>
          <p:grpSpPr>
            <a:xfrm rot="2700000">
              <a:off x="7813630" y="279920"/>
              <a:ext cx="182912" cy="182969"/>
              <a:chOff x="3052932" y="2641078"/>
              <a:chExt cx="616189" cy="616674"/>
            </a:xfrm>
          </p:grpSpPr>
          <p:sp>
            <p:nvSpPr>
              <p:cNvPr id="2436" name="Google Shape;2436;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94"/>
            <p:cNvGrpSpPr/>
            <p:nvPr/>
          </p:nvGrpSpPr>
          <p:grpSpPr>
            <a:xfrm>
              <a:off x="313786" y="-200679"/>
              <a:ext cx="503917" cy="503917"/>
              <a:chOff x="320471" y="3391693"/>
              <a:chExt cx="615660" cy="615660"/>
            </a:xfrm>
          </p:grpSpPr>
          <p:sp>
            <p:nvSpPr>
              <p:cNvPr id="2441" name="Google Shape;2441;p9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94"/>
            <p:cNvGrpSpPr/>
            <p:nvPr/>
          </p:nvGrpSpPr>
          <p:grpSpPr>
            <a:xfrm rot="2700000">
              <a:off x="8647955" y="4305470"/>
              <a:ext cx="182912" cy="182969"/>
              <a:chOff x="3052932" y="2641078"/>
              <a:chExt cx="616189" cy="616674"/>
            </a:xfrm>
          </p:grpSpPr>
          <p:sp>
            <p:nvSpPr>
              <p:cNvPr id="2449" name="Google Shape;2449;p9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453" name="Shape 2453"/>
        <p:cNvGrpSpPr/>
        <p:nvPr/>
      </p:nvGrpSpPr>
      <p:grpSpPr>
        <a:xfrm>
          <a:off x="0" y="0"/>
          <a:ext cx="0" cy="0"/>
          <a:chOff x="0" y="0"/>
          <a:chExt cx="0" cy="0"/>
        </a:xfrm>
      </p:grpSpPr>
      <p:pic>
        <p:nvPicPr>
          <p:cNvPr id="2454" name="Google Shape;2454;p95"/>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55" name="Google Shape;2455;p95"/>
          <p:cNvSpPr txBox="1"/>
          <p:nvPr>
            <p:ph idx="1" type="subTitle"/>
          </p:nvPr>
        </p:nvSpPr>
        <p:spPr>
          <a:xfrm>
            <a:off x="715100" y="1742750"/>
            <a:ext cx="2982900" cy="9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Font typeface="Raleway"/>
              <a:buNone/>
              <a:defRPr sz="1600">
                <a:latin typeface="Raleway"/>
                <a:ea typeface="Raleway"/>
                <a:cs typeface="Raleway"/>
                <a:sym typeface="Raleway"/>
              </a:defRPr>
            </a:lvl2pPr>
            <a:lvl3pPr lvl="2">
              <a:lnSpc>
                <a:spcPct val="100000"/>
              </a:lnSpc>
              <a:spcBef>
                <a:spcPts val="0"/>
              </a:spcBef>
              <a:spcAft>
                <a:spcPts val="0"/>
              </a:spcAft>
              <a:buSzPts val="1600"/>
              <a:buFont typeface="Raleway"/>
              <a:buNone/>
              <a:defRPr sz="1600">
                <a:latin typeface="Raleway"/>
                <a:ea typeface="Raleway"/>
                <a:cs typeface="Raleway"/>
                <a:sym typeface="Raleway"/>
              </a:defRPr>
            </a:lvl3pPr>
            <a:lvl4pPr lvl="3">
              <a:lnSpc>
                <a:spcPct val="100000"/>
              </a:lnSpc>
              <a:spcBef>
                <a:spcPts val="0"/>
              </a:spcBef>
              <a:spcAft>
                <a:spcPts val="0"/>
              </a:spcAft>
              <a:buSzPts val="1600"/>
              <a:buFont typeface="Raleway"/>
              <a:buNone/>
              <a:defRPr sz="1600">
                <a:latin typeface="Raleway"/>
                <a:ea typeface="Raleway"/>
                <a:cs typeface="Raleway"/>
                <a:sym typeface="Raleway"/>
              </a:defRPr>
            </a:lvl4pPr>
            <a:lvl5pPr lvl="4">
              <a:lnSpc>
                <a:spcPct val="100000"/>
              </a:lnSpc>
              <a:spcBef>
                <a:spcPts val="0"/>
              </a:spcBef>
              <a:spcAft>
                <a:spcPts val="0"/>
              </a:spcAft>
              <a:buSzPts val="1600"/>
              <a:buFont typeface="Raleway"/>
              <a:buNone/>
              <a:defRPr sz="1600">
                <a:latin typeface="Raleway"/>
                <a:ea typeface="Raleway"/>
                <a:cs typeface="Raleway"/>
                <a:sym typeface="Raleway"/>
              </a:defRPr>
            </a:lvl5pPr>
            <a:lvl6pPr lvl="5">
              <a:lnSpc>
                <a:spcPct val="100000"/>
              </a:lnSpc>
              <a:spcBef>
                <a:spcPts val="0"/>
              </a:spcBef>
              <a:spcAft>
                <a:spcPts val="0"/>
              </a:spcAft>
              <a:buSzPts val="1600"/>
              <a:buFont typeface="Raleway"/>
              <a:buNone/>
              <a:defRPr sz="1600">
                <a:latin typeface="Raleway"/>
                <a:ea typeface="Raleway"/>
                <a:cs typeface="Raleway"/>
                <a:sym typeface="Raleway"/>
              </a:defRPr>
            </a:lvl6pPr>
            <a:lvl7pPr lvl="6">
              <a:lnSpc>
                <a:spcPct val="100000"/>
              </a:lnSpc>
              <a:spcBef>
                <a:spcPts val="0"/>
              </a:spcBef>
              <a:spcAft>
                <a:spcPts val="0"/>
              </a:spcAft>
              <a:buSzPts val="1600"/>
              <a:buFont typeface="Raleway"/>
              <a:buNone/>
              <a:defRPr sz="1600">
                <a:latin typeface="Raleway"/>
                <a:ea typeface="Raleway"/>
                <a:cs typeface="Raleway"/>
                <a:sym typeface="Raleway"/>
              </a:defRPr>
            </a:lvl7pPr>
            <a:lvl8pPr lvl="7">
              <a:lnSpc>
                <a:spcPct val="100000"/>
              </a:lnSpc>
              <a:spcBef>
                <a:spcPts val="0"/>
              </a:spcBef>
              <a:spcAft>
                <a:spcPts val="0"/>
              </a:spcAft>
              <a:buSzPts val="1600"/>
              <a:buFont typeface="Raleway"/>
              <a:buNone/>
              <a:defRPr sz="1600">
                <a:latin typeface="Raleway"/>
                <a:ea typeface="Raleway"/>
                <a:cs typeface="Raleway"/>
                <a:sym typeface="Raleway"/>
              </a:defRPr>
            </a:lvl8pPr>
            <a:lvl9pPr lvl="8">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2456" name="Google Shape;2456;p95"/>
          <p:cNvSpPr txBox="1"/>
          <p:nvPr>
            <p:ph type="title"/>
          </p:nvPr>
        </p:nvSpPr>
        <p:spPr>
          <a:xfrm>
            <a:off x="715100" y="646250"/>
            <a:ext cx="2982900" cy="1012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57" name="Google Shape;2457;p95"/>
          <p:cNvSpPr/>
          <p:nvPr>
            <p:ph idx="2" type="pic"/>
          </p:nvPr>
        </p:nvSpPr>
        <p:spPr>
          <a:xfrm>
            <a:off x="5833950" y="469050"/>
            <a:ext cx="2904600" cy="4196700"/>
          </a:xfrm>
          <a:prstGeom prst="rect">
            <a:avLst/>
          </a:prstGeom>
          <a:noFill/>
          <a:ln>
            <a:noFill/>
          </a:ln>
          <a:effectLst>
            <a:outerShdw blurRad="128588" rotWithShape="0" algn="bl" dir="5400000" dist="57150">
              <a:schemeClr val="lt2">
                <a:alpha val="50000"/>
              </a:schemeClr>
            </a:outerShdw>
          </a:effectLst>
        </p:spPr>
      </p:sp>
      <p:sp>
        <p:nvSpPr>
          <p:cNvPr id="2458" name="Google Shape;2458;p95"/>
          <p:cNvSpPr/>
          <p:nvPr>
            <p:ph idx="3" type="pic"/>
          </p:nvPr>
        </p:nvSpPr>
        <p:spPr>
          <a:xfrm>
            <a:off x="1283350" y="2906950"/>
            <a:ext cx="4275300" cy="1700700"/>
          </a:xfrm>
          <a:prstGeom prst="rect">
            <a:avLst/>
          </a:prstGeom>
          <a:noFill/>
          <a:ln>
            <a:noFill/>
          </a:ln>
          <a:effectLst>
            <a:outerShdw blurRad="128588" rotWithShape="0" algn="bl" dir="5400000" dist="57150">
              <a:schemeClr val="lt2">
                <a:alpha val="50000"/>
              </a:schemeClr>
            </a:outerShdw>
          </a:effectLst>
        </p:spPr>
      </p:sp>
      <p:sp>
        <p:nvSpPr>
          <p:cNvPr id="2459" name="Google Shape;2459;p95"/>
          <p:cNvSpPr/>
          <p:nvPr>
            <p:ph idx="4" type="pic"/>
          </p:nvPr>
        </p:nvSpPr>
        <p:spPr>
          <a:xfrm>
            <a:off x="3807700" y="469051"/>
            <a:ext cx="1751100" cy="2121600"/>
          </a:xfrm>
          <a:prstGeom prst="rect">
            <a:avLst/>
          </a:prstGeom>
          <a:noFill/>
          <a:ln>
            <a:noFill/>
          </a:ln>
          <a:effectLst>
            <a:outerShdw blurRad="128588" rotWithShape="0" algn="bl" dir="5400000" dist="57150">
              <a:schemeClr val="lt2">
                <a:alpha val="50000"/>
              </a:schemeClr>
            </a:outerShdw>
          </a:effectLst>
        </p:spPr>
      </p:sp>
      <p:grpSp>
        <p:nvGrpSpPr>
          <p:cNvPr id="2460" name="Google Shape;2460;p95"/>
          <p:cNvGrpSpPr/>
          <p:nvPr/>
        </p:nvGrpSpPr>
        <p:grpSpPr>
          <a:xfrm flipH="1">
            <a:off x="5704581" y="212818"/>
            <a:ext cx="350074" cy="116600"/>
            <a:chOff x="5661878" y="3821883"/>
            <a:chExt cx="678174" cy="225882"/>
          </a:xfrm>
        </p:grpSpPr>
        <p:sp>
          <p:nvSpPr>
            <p:cNvPr id="2461" name="Google Shape;2461;p95"/>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5"/>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5"/>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4" name="Google Shape;2464;p95"/>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5" name="Google Shape;2465;p95"/>
          <p:cNvGrpSpPr/>
          <p:nvPr/>
        </p:nvGrpSpPr>
        <p:grpSpPr>
          <a:xfrm flipH="1">
            <a:off x="8572451" y="4023874"/>
            <a:ext cx="844779" cy="367245"/>
            <a:chOff x="1624187" y="402335"/>
            <a:chExt cx="1210805" cy="526366"/>
          </a:xfrm>
        </p:grpSpPr>
        <p:sp>
          <p:nvSpPr>
            <p:cNvPr id="2466" name="Google Shape;2466;p95"/>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5"/>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5"/>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5"/>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95"/>
          <p:cNvSpPr/>
          <p:nvPr/>
        </p:nvSpPr>
        <p:spPr>
          <a:xfrm flipH="1">
            <a:off x="-113910" y="3730311"/>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5"/>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5"/>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473" name="Shape 2473"/>
        <p:cNvGrpSpPr/>
        <p:nvPr/>
      </p:nvGrpSpPr>
      <p:grpSpPr>
        <a:xfrm>
          <a:off x="0" y="0"/>
          <a:ext cx="0" cy="0"/>
          <a:chOff x="0" y="0"/>
          <a:chExt cx="0" cy="0"/>
        </a:xfrm>
      </p:grpSpPr>
      <p:pic>
        <p:nvPicPr>
          <p:cNvPr id="2474" name="Google Shape;2474;p96"/>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75" name="Google Shape;2475;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476" name="Google Shape;2476;p96"/>
          <p:cNvSpPr txBox="1"/>
          <p:nvPr>
            <p:ph idx="1" type="body"/>
          </p:nvPr>
        </p:nvSpPr>
        <p:spPr>
          <a:xfrm>
            <a:off x="720000" y="1017725"/>
            <a:ext cx="7704000" cy="1334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477" name="Google Shape;2477;p96"/>
          <p:cNvGrpSpPr/>
          <p:nvPr/>
        </p:nvGrpSpPr>
        <p:grpSpPr>
          <a:xfrm>
            <a:off x="7770504" y="3286571"/>
            <a:ext cx="1274350" cy="1628328"/>
            <a:chOff x="7770504" y="3286571"/>
            <a:chExt cx="1274350" cy="1628328"/>
          </a:xfrm>
        </p:grpSpPr>
        <p:grpSp>
          <p:nvGrpSpPr>
            <p:cNvPr id="2478" name="Google Shape;2478;p96"/>
            <p:cNvGrpSpPr/>
            <p:nvPr/>
          </p:nvGrpSpPr>
          <p:grpSpPr>
            <a:xfrm>
              <a:off x="8428889" y="3855779"/>
              <a:ext cx="615965" cy="752725"/>
              <a:chOff x="1594761" y="1818992"/>
              <a:chExt cx="513219" cy="627218"/>
            </a:xfrm>
          </p:grpSpPr>
          <p:sp>
            <p:nvSpPr>
              <p:cNvPr id="2479" name="Google Shape;2479;p96"/>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6"/>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6"/>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6"/>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6"/>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6"/>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6"/>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6"/>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6"/>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96"/>
            <p:cNvSpPr/>
            <p:nvPr/>
          </p:nvSpPr>
          <p:spPr>
            <a:xfrm>
              <a:off x="7770504" y="4757096"/>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6"/>
            <p:cNvSpPr/>
            <p:nvPr/>
          </p:nvSpPr>
          <p:spPr>
            <a:xfrm>
              <a:off x="8657979" y="3286571"/>
              <a:ext cx="157803" cy="157803"/>
            </a:xfrm>
            <a:custGeom>
              <a:rect b="b" l="l" r="r" t="t"/>
              <a:pathLst>
                <a:path extrusionOk="0" h="11014" w="11014">
                  <a:moveTo>
                    <a:pt x="2751" y="0"/>
                  </a:moveTo>
                  <a:lnTo>
                    <a:pt x="2751" y="917"/>
                  </a:lnTo>
                  <a:lnTo>
                    <a:pt x="1834" y="917"/>
                  </a:lnTo>
                  <a:lnTo>
                    <a:pt x="1834" y="1834"/>
                  </a:lnTo>
                  <a:lnTo>
                    <a:pt x="858" y="1834"/>
                  </a:lnTo>
                  <a:lnTo>
                    <a:pt x="858" y="2751"/>
                  </a:lnTo>
                  <a:lnTo>
                    <a:pt x="1" y="2751"/>
                  </a:lnTo>
                  <a:lnTo>
                    <a:pt x="1" y="3667"/>
                  </a:lnTo>
                  <a:lnTo>
                    <a:pt x="1" y="4584"/>
                  </a:lnTo>
                  <a:lnTo>
                    <a:pt x="1" y="5501"/>
                  </a:lnTo>
                  <a:lnTo>
                    <a:pt x="1" y="7346"/>
                  </a:lnTo>
                  <a:lnTo>
                    <a:pt x="1" y="8263"/>
                  </a:lnTo>
                  <a:lnTo>
                    <a:pt x="917" y="8263"/>
                  </a:lnTo>
                  <a:lnTo>
                    <a:pt x="917" y="9180"/>
                  </a:lnTo>
                  <a:lnTo>
                    <a:pt x="1834" y="9180"/>
                  </a:lnTo>
                  <a:lnTo>
                    <a:pt x="1834" y="10097"/>
                  </a:lnTo>
                  <a:lnTo>
                    <a:pt x="2751" y="10097"/>
                  </a:lnTo>
                  <a:lnTo>
                    <a:pt x="2751" y="11014"/>
                  </a:lnTo>
                  <a:lnTo>
                    <a:pt x="8263" y="11014"/>
                  </a:lnTo>
                  <a:lnTo>
                    <a:pt x="8263" y="10097"/>
                  </a:lnTo>
                  <a:lnTo>
                    <a:pt x="9180" y="10097"/>
                  </a:lnTo>
                  <a:lnTo>
                    <a:pt x="9180" y="9180"/>
                  </a:lnTo>
                  <a:lnTo>
                    <a:pt x="10097" y="9180"/>
                  </a:lnTo>
                  <a:lnTo>
                    <a:pt x="10097" y="8263"/>
                  </a:lnTo>
                  <a:lnTo>
                    <a:pt x="11014" y="8263"/>
                  </a:lnTo>
                  <a:lnTo>
                    <a:pt x="11014" y="7346"/>
                  </a:lnTo>
                  <a:lnTo>
                    <a:pt x="11014" y="5501"/>
                  </a:lnTo>
                  <a:lnTo>
                    <a:pt x="11014" y="2751"/>
                  </a:lnTo>
                  <a:lnTo>
                    <a:pt x="10097" y="2751"/>
                  </a:lnTo>
                  <a:lnTo>
                    <a:pt x="10097" y="1834"/>
                  </a:lnTo>
                  <a:lnTo>
                    <a:pt x="9180" y="1834"/>
                  </a:lnTo>
                  <a:lnTo>
                    <a:pt x="9180" y="917"/>
                  </a:lnTo>
                  <a:lnTo>
                    <a:pt x="8263" y="917"/>
                  </a:lnTo>
                  <a:lnTo>
                    <a:pt x="82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490" name="Shape 2490"/>
        <p:cNvGrpSpPr/>
        <p:nvPr/>
      </p:nvGrpSpPr>
      <p:grpSpPr>
        <a:xfrm>
          <a:off x="0" y="0"/>
          <a:ext cx="0" cy="0"/>
          <a:chOff x="0" y="0"/>
          <a:chExt cx="0" cy="0"/>
        </a:xfrm>
      </p:grpSpPr>
      <p:pic>
        <p:nvPicPr>
          <p:cNvPr id="2491" name="Google Shape;2491;p97"/>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492" name="Google Shape;2492;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2493" name="Google Shape;2493;p97"/>
          <p:cNvGrpSpPr/>
          <p:nvPr/>
        </p:nvGrpSpPr>
        <p:grpSpPr>
          <a:xfrm>
            <a:off x="-160533" y="-200679"/>
            <a:ext cx="9176041" cy="5152828"/>
            <a:chOff x="-160533" y="-200679"/>
            <a:chExt cx="9176041" cy="5152828"/>
          </a:xfrm>
        </p:grpSpPr>
        <p:grpSp>
          <p:nvGrpSpPr>
            <p:cNvPr id="2494" name="Google Shape;2494;p97"/>
            <p:cNvGrpSpPr/>
            <p:nvPr/>
          </p:nvGrpSpPr>
          <p:grpSpPr>
            <a:xfrm>
              <a:off x="-160524" y="1257915"/>
              <a:ext cx="734380" cy="558925"/>
              <a:chOff x="3000389" y="360865"/>
              <a:chExt cx="734380" cy="558925"/>
            </a:xfrm>
          </p:grpSpPr>
          <p:sp>
            <p:nvSpPr>
              <p:cNvPr id="2495" name="Google Shape;2495;p97"/>
              <p:cNvSpPr/>
              <p:nvPr/>
            </p:nvSpPr>
            <p:spPr>
              <a:xfrm>
                <a:off x="3073932" y="360865"/>
                <a:ext cx="660836" cy="558925"/>
              </a:xfrm>
              <a:custGeom>
                <a:rect b="b" l="l" r="r" t="t"/>
                <a:pathLst>
                  <a:path extrusionOk="0" h="12669" w="14979">
                    <a:moveTo>
                      <a:pt x="1" y="1155"/>
                    </a:moveTo>
                    <a:lnTo>
                      <a:pt x="1" y="2310"/>
                    </a:lnTo>
                    <a:lnTo>
                      <a:pt x="1156" y="2310"/>
                    </a:lnTo>
                    <a:lnTo>
                      <a:pt x="1156" y="3453"/>
                    </a:lnTo>
                    <a:lnTo>
                      <a:pt x="2310" y="3453"/>
                    </a:lnTo>
                    <a:lnTo>
                      <a:pt x="2310" y="1155"/>
                    </a:lnTo>
                    <a:close/>
                    <a:moveTo>
                      <a:pt x="10371" y="5763"/>
                    </a:moveTo>
                    <a:lnTo>
                      <a:pt x="10371" y="6918"/>
                    </a:lnTo>
                    <a:lnTo>
                      <a:pt x="8073" y="6918"/>
                    </a:lnTo>
                    <a:lnTo>
                      <a:pt x="8073" y="5763"/>
                    </a:lnTo>
                    <a:close/>
                    <a:moveTo>
                      <a:pt x="1156" y="9216"/>
                    </a:moveTo>
                    <a:lnTo>
                      <a:pt x="1156" y="10370"/>
                    </a:lnTo>
                    <a:lnTo>
                      <a:pt x="1" y="10370"/>
                    </a:lnTo>
                    <a:lnTo>
                      <a:pt x="1" y="11525"/>
                    </a:lnTo>
                    <a:lnTo>
                      <a:pt x="2310" y="11525"/>
                    </a:lnTo>
                    <a:lnTo>
                      <a:pt x="2310" y="9216"/>
                    </a:lnTo>
                    <a:close/>
                    <a:moveTo>
                      <a:pt x="2310" y="0"/>
                    </a:moveTo>
                    <a:lnTo>
                      <a:pt x="2310" y="1155"/>
                    </a:lnTo>
                    <a:lnTo>
                      <a:pt x="3453" y="1155"/>
                    </a:lnTo>
                    <a:lnTo>
                      <a:pt x="3453" y="4608"/>
                    </a:lnTo>
                    <a:lnTo>
                      <a:pt x="4608" y="4608"/>
                    </a:lnTo>
                    <a:lnTo>
                      <a:pt x="4608" y="8061"/>
                    </a:lnTo>
                    <a:lnTo>
                      <a:pt x="3453" y="8061"/>
                    </a:lnTo>
                    <a:lnTo>
                      <a:pt x="3453" y="11525"/>
                    </a:lnTo>
                    <a:lnTo>
                      <a:pt x="2310" y="11525"/>
                    </a:lnTo>
                    <a:lnTo>
                      <a:pt x="2310" y="12668"/>
                    </a:lnTo>
                    <a:lnTo>
                      <a:pt x="5763" y="12668"/>
                    </a:lnTo>
                    <a:lnTo>
                      <a:pt x="5763" y="11525"/>
                    </a:lnTo>
                    <a:lnTo>
                      <a:pt x="6918" y="11525"/>
                    </a:lnTo>
                    <a:lnTo>
                      <a:pt x="6918" y="10370"/>
                    </a:lnTo>
                    <a:lnTo>
                      <a:pt x="8061" y="10370"/>
                    </a:lnTo>
                    <a:lnTo>
                      <a:pt x="8061" y="9216"/>
                    </a:lnTo>
                    <a:lnTo>
                      <a:pt x="9216" y="9216"/>
                    </a:lnTo>
                    <a:lnTo>
                      <a:pt x="9216" y="8061"/>
                    </a:lnTo>
                    <a:lnTo>
                      <a:pt x="12669" y="8061"/>
                    </a:lnTo>
                    <a:lnTo>
                      <a:pt x="12669" y="6918"/>
                    </a:lnTo>
                    <a:lnTo>
                      <a:pt x="14979" y="6918"/>
                    </a:lnTo>
                    <a:lnTo>
                      <a:pt x="14979" y="5763"/>
                    </a:lnTo>
                    <a:lnTo>
                      <a:pt x="12669" y="5763"/>
                    </a:lnTo>
                    <a:lnTo>
                      <a:pt x="12669" y="4608"/>
                    </a:lnTo>
                    <a:lnTo>
                      <a:pt x="9216" y="4608"/>
                    </a:lnTo>
                    <a:lnTo>
                      <a:pt x="9216" y="3453"/>
                    </a:lnTo>
                    <a:lnTo>
                      <a:pt x="8061" y="3453"/>
                    </a:lnTo>
                    <a:lnTo>
                      <a:pt x="8061" y="2310"/>
                    </a:lnTo>
                    <a:lnTo>
                      <a:pt x="6918" y="2310"/>
                    </a:lnTo>
                    <a:lnTo>
                      <a:pt x="6918" y="1155"/>
                    </a:lnTo>
                    <a:lnTo>
                      <a:pt x="5763" y="1155"/>
                    </a:lnTo>
                    <a:lnTo>
                      <a:pt x="576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7"/>
              <p:cNvSpPr/>
              <p:nvPr/>
            </p:nvSpPr>
            <p:spPr>
              <a:xfrm>
                <a:off x="3000389" y="411821"/>
                <a:ext cx="51000" cy="50956"/>
              </a:xfrm>
              <a:custGeom>
                <a:rect b="b" l="l" r="r" t="t"/>
                <a:pathLst>
                  <a:path extrusionOk="0" h="1155" w="1156">
                    <a:moveTo>
                      <a:pt x="1" y="0"/>
                    </a:moveTo>
                    <a:lnTo>
                      <a:pt x="1" y="1155"/>
                    </a:lnTo>
                    <a:lnTo>
                      <a:pt x="1156" y="1155"/>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7"/>
              <p:cNvSpPr/>
              <p:nvPr/>
            </p:nvSpPr>
            <p:spPr>
              <a:xfrm>
                <a:off x="3000389" y="818363"/>
                <a:ext cx="51000" cy="50470"/>
              </a:xfrm>
              <a:custGeom>
                <a:rect b="b" l="l" r="r" t="t"/>
                <a:pathLst>
                  <a:path extrusionOk="0" h="1144" w="1156">
                    <a:moveTo>
                      <a:pt x="1" y="0"/>
                    </a:moveTo>
                    <a:lnTo>
                      <a:pt x="1" y="1143"/>
                    </a:lnTo>
                    <a:lnTo>
                      <a:pt x="1156" y="1143"/>
                    </a:lnTo>
                    <a:lnTo>
                      <a:pt x="11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97"/>
            <p:cNvGrpSpPr/>
            <p:nvPr/>
          </p:nvGrpSpPr>
          <p:grpSpPr>
            <a:xfrm rot="7199631">
              <a:off x="7897744" y="4735676"/>
              <a:ext cx="182919" cy="183010"/>
              <a:chOff x="3052932" y="2641078"/>
              <a:chExt cx="616189" cy="616674"/>
            </a:xfrm>
          </p:grpSpPr>
          <p:sp>
            <p:nvSpPr>
              <p:cNvPr id="2499" name="Google Shape;2499;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97"/>
            <p:cNvGrpSpPr/>
            <p:nvPr/>
          </p:nvGrpSpPr>
          <p:grpSpPr>
            <a:xfrm rot="7199631">
              <a:off x="8709873" y="3965383"/>
              <a:ext cx="182919" cy="183010"/>
              <a:chOff x="3052932" y="2641078"/>
              <a:chExt cx="616189" cy="616674"/>
            </a:xfrm>
          </p:grpSpPr>
          <p:sp>
            <p:nvSpPr>
              <p:cNvPr id="2504" name="Google Shape;2504;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97"/>
            <p:cNvSpPr/>
            <p:nvPr/>
          </p:nvSpPr>
          <p:spPr>
            <a:xfrm>
              <a:off x="8533906" y="4578951"/>
              <a:ext cx="288559" cy="288248"/>
            </a:xfrm>
            <a:custGeom>
              <a:rect b="b" l="l" r="r" t="t"/>
              <a:pathLst>
                <a:path extrusionOk="0" h="13490" w="13503">
                  <a:moveTo>
                    <a:pt x="4501" y="0"/>
                  </a:moveTo>
                  <a:lnTo>
                    <a:pt x="4501" y="1500"/>
                  </a:lnTo>
                  <a:lnTo>
                    <a:pt x="3001" y="1500"/>
                  </a:lnTo>
                  <a:lnTo>
                    <a:pt x="3001" y="3000"/>
                  </a:lnTo>
                  <a:lnTo>
                    <a:pt x="1501" y="3000"/>
                  </a:lnTo>
                  <a:lnTo>
                    <a:pt x="1501" y="4501"/>
                  </a:lnTo>
                  <a:lnTo>
                    <a:pt x="0" y="4501"/>
                  </a:lnTo>
                  <a:lnTo>
                    <a:pt x="0" y="8989"/>
                  </a:lnTo>
                  <a:lnTo>
                    <a:pt x="1501" y="8989"/>
                  </a:lnTo>
                  <a:lnTo>
                    <a:pt x="1501" y="10489"/>
                  </a:lnTo>
                  <a:lnTo>
                    <a:pt x="3001" y="10489"/>
                  </a:lnTo>
                  <a:lnTo>
                    <a:pt x="3001" y="11990"/>
                  </a:lnTo>
                  <a:lnTo>
                    <a:pt x="4501" y="11990"/>
                  </a:lnTo>
                  <a:lnTo>
                    <a:pt x="4501" y="13490"/>
                  </a:lnTo>
                  <a:lnTo>
                    <a:pt x="9001" y="13490"/>
                  </a:lnTo>
                  <a:lnTo>
                    <a:pt x="9001" y="11990"/>
                  </a:lnTo>
                  <a:lnTo>
                    <a:pt x="10502" y="11990"/>
                  </a:lnTo>
                  <a:lnTo>
                    <a:pt x="10502" y="10489"/>
                  </a:lnTo>
                  <a:lnTo>
                    <a:pt x="12002" y="10489"/>
                  </a:lnTo>
                  <a:lnTo>
                    <a:pt x="12002" y="8989"/>
                  </a:lnTo>
                  <a:lnTo>
                    <a:pt x="13502" y="8989"/>
                  </a:lnTo>
                  <a:lnTo>
                    <a:pt x="13502" y="7489"/>
                  </a:lnTo>
                  <a:lnTo>
                    <a:pt x="13502" y="4501"/>
                  </a:lnTo>
                  <a:lnTo>
                    <a:pt x="12002" y="4501"/>
                  </a:lnTo>
                  <a:lnTo>
                    <a:pt x="12002" y="3000"/>
                  </a:lnTo>
                  <a:lnTo>
                    <a:pt x="10502" y="3000"/>
                  </a:lnTo>
                  <a:lnTo>
                    <a:pt x="10502" y="1500"/>
                  </a:lnTo>
                  <a:lnTo>
                    <a:pt x="9001" y="1500"/>
                  </a:lnTo>
                  <a:lnTo>
                    <a:pt x="900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97"/>
            <p:cNvGrpSpPr/>
            <p:nvPr/>
          </p:nvGrpSpPr>
          <p:grpSpPr>
            <a:xfrm flipH="1" rot="-2700000">
              <a:off x="267544" y="905645"/>
              <a:ext cx="182912" cy="182969"/>
              <a:chOff x="3052932" y="2641078"/>
              <a:chExt cx="616189" cy="616674"/>
            </a:xfrm>
          </p:grpSpPr>
          <p:sp>
            <p:nvSpPr>
              <p:cNvPr id="2510" name="Google Shape;2510;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97"/>
            <p:cNvGrpSpPr/>
            <p:nvPr/>
          </p:nvGrpSpPr>
          <p:grpSpPr>
            <a:xfrm flipH="1" rot="-2700000">
              <a:off x="526244" y="2047120"/>
              <a:ext cx="182912" cy="182969"/>
              <a:chOff x="3052932" y="2641078"/>
              <a:chExt cx="616189" cy="616674"/>
            </a:xfrm>
          </p:grpSpPr>
          <p:sp>
            <p:nvSpPr>
              <p:cNvPr id="2515" name="Google Shape;2515;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97"/>
            <p:cNvGrpSpPr/>
            <p:nvPr/>
          </p:nvGrpSpPr>
          <p:grpSpPr>
            <a:xfrm flipH="1">
              <a:off x="8252882" y="-200679"/>
              <a:ext cx="503917" cy="503917"/>
              <a:chOff x="320471" y="3391693"/>
              <a:chExt cx="615660" cy="615660"/>
            </a:xfrm>
          </p:grpSpPr>
          <p:sp>
            <p:nvSpPr>
              <p:cNvPr id="2520" name="Google Shape;2520;p97"/>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7"/>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7"/>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7"/>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7"/>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7"/>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7"/>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97"/>
            <p:cNvGrpSpPr/>
            <p:nvPr/>
          </p:nvGrpSpPr>
          <p:grpSpPr>
            <a:xfrm flipH="1" rot="-2700000">
              <a:off x="-122631" y="2480270"/>
              <a:ext cx="182912" cy="182969"/>
              <a:chOff x="3052932" y="2641078"/>
              <a:chExt cx="616189" cy="616674"/>
            </a:xfrm>
          </p:grpSpPr>
          <p:sp>
            <p:nvSpPr>
              <p:cNvPr id="2528" name="Google Shape;2528;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97"/>
            <p:cNvGrpSpPr/>
            <p:nvPr/>
          </p:nvGrpSpPr>
          <p:grpSpPr>
            <a:xfrm flipH="1" rot="-2700000">
              <a:off x="8794694" y="646945"/>
              <a:ext cx="182912" cy="182969"/>
              <a:chOff x="3052932" y="2641078"/>
              <a:chExt cx="616189" cy="616674"/>
            </a:xfrm>
          </p:grpSpPr>
          <p:sp>
            <p:nvSpPr>
              <p:cNvPr id="2533" name="Google Shape;2533;p97"/>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7"/>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7"/>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7"/>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537" name="Shape 2537"/>
        <p:cNvGrpSpPr/>
        <p:nvPr/>
      </p:nvGrpSpPr>
      <p:grpSpPr>
        <a:xfrm>
          <a:off x="0" y="0"/>
          <a:ext cx="0" cy="0"/>
          <a:chOff x="0" y="0"/>
          <a:chExt cx="0" cy="0"/>
        </a:xfrm>
      </p:grpSpPr>
      <p:pic>
        <p:nvPicPr>
          <p:cNvPr id="2538" name="Google Shape;2538;p98"/>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39" name="Google Shape;2539;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40" name="Google Shape;2540;p98"/>
          <p:cNvSpPr txBox="1"/>
          <p:nvPr>
            <p:ph idx="1" type="subTitle"/>
          </p:nvPr>
        </p:nvSpPr>
        <p:spPr>
          <a:xfrm>
            <a:off x="2339950" y="117375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41" name="Google Shape;2541;p98"/>
          <p:cNvSpPr txBox="1"/>
          <p:nvPr>
            <p:ph idx="2" type="subTitle"/>
          </p:nvPr>
        </p:nvSpPr>
        <p:spPr>
          <a:xfrm>
            <a:off x="2339950" y="1537875"/>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2" name="Google Shape;2542;p98"/>
          <p:cNvSpPr txBox="1"/>
          <p:nvPr>
            <p:ph idx="3" type="subTitle"/>
          </p:nvPr>
        </p:nvSpPr>
        <p:spPr>
          <a:xfrm>
            <a:off x="2339950" y="2715888"/>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3" name="Google Shape;2543;p98"/>
          <p:cNvSpPr txBox="1"/>
          <p:nvPr>
            <p:ph idx="4" type="subTitle"/>
          </p:nvPr>
        </p:nvSpPr>
        <p:spPr>
          <a:xfrm>
            <a:off x="2339950" y="3893900"/>
            <a:ext cx="5759100" cy="638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4" name="Google Shape;2544;p98"/>
          <p:cNvSpPr txBox="1"/>
          <p:nvPr>
            <p:ph idx="5" type="subTitle"/>
          </p:nvPr>
        </p:nvSpPr>
        <p:spPr>
          <a:xfrm>
            <a:off x="2339950" y="2351688"/>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45" name="Google Shape;2545;p98"/>
          <p:cNvSpPr txBox="1"/>
          <p:nvPr>
            <p:ph idx="6" type="subTitle"/>
          </p:nvPr>
        </p:nvSpPr>
        <p:spPr>
          <a:xfrm>
            <a:off x="2339950" y="3529700"/>
            <a:ext cx="5759100" cy="4404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546" name="Google Shape;2546;p98"/>
          <p:cNvGrpSpPr/>
          <p:nvPr/>
        </p:nvGrpSpPr>
        <p:grpSpPr>
          <a:xfrm>
            <a:off x="-120162" y="-50349"/>
            <a:ext cx="9264167" cy="5118911"/>
            <a:chOff x="-120162" y="-50349"/>
            <a:chExt cx="9264167" cy="5118911"/>
          </a:xfrm>
        </p:grpSpPr>
        <p:grpSp>
          <p:nvGrpSpPr>
            <p:cNvPr id="2547" name="Google Shape;2547;p98"/>
            <p:cNvGrpSpPr/>
            <p:nvPr/>
          </p:nvGrpSpPr>
          <p:grpSpPr>
            <a:xfrm rot="10800000">
              <a:off x="182490" y="4564645"/>
              <a:ext cx="503917" cy="503917"/>
              <a:chOff x="320471" y="3391693"/>
              <a:chExt cx="615660" cy="615660"/>
            </a:xfrm>
          </p:grpSpPr>
          <p:sp>
            <p:nvSpPr>
              <p:cNvPr id="2548" name="Google Shape;2548;p98"/>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8"/>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8"/>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8"/>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8"/>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8"/>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8"/>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98"/>
            <p:cNvGrpSpPr/>
            <p:nvPr/>
          </p:nvGrpSpPr>
          <p:grpSpPr>
            <a:xfrm rot="-8100000">
              <a:off x="220402" y="4057370"/>
              <a:ext cx="182912" cy="182969"/>
              <a:chOff x="3052932" y="2641078"/>
              <a:chExt cx="616189" cy="616674"/>
            </a:xfrm>
          </p:grpSpPr>
          <p:sp>
            <p:nvSpPr>
              <p:cNvPr id="2556" name="Google Shape;2556;p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98"/>
            <p:cNvGrpSpPr/>
            <p:nvPr/>
          </p:nvGrpSpPr>
          <p:grpSpPr>
            <a:xfrm rot="-8100000">
              <a:off x="1026902" y="4683095"/>
              <a:ext cx="182912" cy="182969"/>
              <a:chOff x="3052932" y="2641078"/>
              <a:chExt cx="616189" cy="616674"/>
            </a:xfrm>
          </p:grpSpPr>
          <p:sp>
            <p:nvSpPr>
              <p:cNvPr id="2561" name="Google Shape;2561;p98"/>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8"/>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8"/>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8"/>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98"/>
            <p:cNvGrpSpPr/>
            <p:nvPr/>
          </p:nvGrpSpPr>
          <p:grpSpPr>
            <a:xfrm>
              <a:off x="8564566" y="502970"/>
              <a:ext cx="579439" cy="579439"/>
              <a:chOff x="1785966" y="4166970"/>
              <a:chExt cx="579439" cy="579439"/>
            </a:xfrm>
          </p:grpSpPr>
          <p:sp>
            <p:nvSpPr>
              <p:cNvPr id="2566" name="Google Shape;2566;p98"/>
              <p:cNvSpPr/>
              <p:nvPr/>
            </p:nvSpPr>
            <p:spPr>
              <a:xfrm>
                <a:off x="1891539" y="4641277"/>
                <a:ext cx="105088" cy="105132"/>
              </a:xfrm>
              <a:custGeom>
                <a:rect b="b" l="l" r="r" t="t"/>
                <a:pathLst>
                  <a:path extrusionOk="0" h="2383" w="2382">
                    <a:moveTo>
                      <a:pt x="1" y="1"/>
                    </a:moveTo>
                    <a:lnTo>
                      <a:pt x="1" y="2382"/>
                    </a:lnTo>
                    <a:lnTo>
                      <a:pt x="2382" y="2382"/>
                    </a:lnTo>
                    <a:lnTo>
                      <a:pt x="2382" y="1192"/>
                    </a:lnTo>
                    <a:lnTo>
                      <a:pt x="1191" y="1192"/>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8"/>
              <p:cNvSpPr/>
              <p:nvPr/>
            </p:nvSpPr>
            <p:spPr>
              <a:xfrm>
                <a:off x="1785966" y="4166970"/>
                <a:ext cx="579439" cy="579439"/>
              </a:xfrm>
              <a:custGeom>
                <a:rect b="b" l="l" r="r" t="t"/>
                <a:pathLst>
                  <a:path extrusionOk="0" h="13134" w="13134">
                    <a:moveTo>
                      <a:pt x="0" y="7168"/>
                    </a:moveTo>
                    <a:lnTo>
                      <a:pt x="0" y="8359"/>
                    </a:lnTo>
                    <a:lnTo>
                      <a:pt x="1191" y="8359"/>
                    </a:lnTo>
                    <a:lnTo>
                      <a:pt x="1191" y="7168"/>
                    </a:lnTo>
                    <a:close/>
                    <a:moveTo>
                      <a:pt x="8359" y="7168"/>
                    </a:moveTo>
                    <a:lnTo>
                      <a:pt x="8359" y="8359"/>
                    </a:lnTo>
                    <a:lnTo>
                      <a:pt x="7168" y="8359"/>
                    </a:lnTo>
                    <a:lnTo>
                      <a:pt x="7168" y="9549"/>
                    </a:lnTo>
                    <a:lnTo>
                      <a:pt x="4775" y="9549"/>
                    </a:lnTo>
                    <a:lnTo>
                      <a:pt x="4775" y="8359"/>
                    </a:lnTo>
                    <a:lnTo>
                      <a:pt x="7168" y="8359"/>
                    </a:lnTo>
                    <a:lnTo>
                      <a:pt x="7168" y="7168"/>
                    </a:lnTo>
                    <a:close/>
                    <a:moveTo>
                      <a:pt x="2394" y="1"/>
                    </a:moveTo>
                    <a:lnTo>
                      <a:pt x="2394" y="3584"/>
                    </a:lnTo>
                    <a:lnTo>
                      <a:pt x="4775" y="3584"/>
                    </a:lnTo>
                    <a:lnTo>
                      <a:pt x="4775" y="5966"/>
                    </a:lnTo>
                    <a:lnTo>
                      <a:pt x="1191" y="5966"/>
                    </a:lnTo>
                    <a:lnTo>
                      <a:pt x="1191" y="7168"/>
                    </a:lnTo>
                    <a:lnTo>
                      <a:pt x="3584" y="7168"/>
                    </a:lnTo>
                    <a:lnTo>
                      <a:pt x="3584" y="10752"/>
                    </a:lnTo>
                    <a:lnTo>
                      <a:pt x="7168" y="10752"/>
                    </a:lnTo>
                    <a:lnTo>
                      <a:pt x="7168" y="13133"/>
                    </a:lnTo>
                    <a:lnTo>
                      <a:pt x="9549" y="13133"/>
                    </a:lnTo>
                    <a:lnTo>
                      <a:pt x="9549" y="11943"/>
                    </a:lnTo>
                    <a:lnTo>
                      <a:pt x="8359" y="11943"/>
                    </a:lnTo>
                    <a:lnTo>
                      <a:pt x="8359" y="10752"/>
                    </a:lnTo>
                    <a:lnTo>
                      <a:pt x="9549" y="10752"/>
                    </a:lnTo>
                    <a:lnTo>
                      <a:pt x="9549" y="7168"/>
                    </a:lnTo>
                    <a:lnTo>
                      <a:pt x="11942" y="7168"/>
                    </a:lnTo>
                    <a:lnTo>
                      <a:pt x="11942" y="8359"/>
                    </a:lnTo>
                    <a:lnTo>
                      <a:pt x="13133" y="8359"/>
                    </a:lnTo>
                    <a:lnTo>
                      <a:pt x="13133" y="7156"/>
                    </a:lnTo>
                    <a:lnTo>
                      <a:pt x="11942" y="7156"/>
                    </a:lnTo>
                    <a:lnTo>
                      <a:pt x="11942" y="5966"/>
                    </a:lnTo>
                    <a:lnTo>
                      <a:pt x="8359" y="5966"/>
                    </a:lnTo>
                    <a:lnTo>
                      <a:pt x="8359" y="3584"/>
                    </a:lnTo>
                    <a:lnTo>
                      <a:pt x="10752" y="3584"/>
                    </a:lnTo>
                    <a:lnTo>
                      <a:pt x="10752" y="1191"/>
                    </a:lnTo>
                    <a:lnTo>
                      <a:pt x="9561" y="1191"/>
                    </a:lnTo>
                    <a:lnTo>
                      <a:pt x="9561" y="2394"/>
                    </a:lnTo>
                    <a:lnTo>
                      <a:pt x="8359" y="2394"/>
                    </a:lnTo>
                    <a:lnTo>
                      <a:pt x="8359" y="1191"/>
                    </a:lnTo>
                    <a:lnTo>
                      <a:pt x="9561" y="1191"/>
                    </a:lnTo>
                    <a:lnTo>
                      <a:pt x="9561" y="1"/>
                    </a:lnTo>
                    <a:lnTo>
                      <a:pt x="7168" y="1"/>
                    </a:lnTo>
                    <a:lnTo>
                      <a:pt x="7168" y="5966"/>
                    </a:lnTo>
                    <a:lnTo>
                      <a:pt x="5977" y="5966"/>
                    </a:lnTo>
                    <a:lnTo>
                      <a:pt x="5977" y="1191"/>
                    </a:lnTo>
                    <a:lnTo>
                      <a:pt x="4775" y="1191"/>
                    </a:lnTo>
                    <a:lnTo>
                      <a:pt x="4775" y="2382"/>
                    </a:lnTo>
                    <a:lnTo>
                      <a:pt x="3584" y="2382"/>
                    </a:lnTo>
                    <a:lnTo>
                      <a:pt x="3584" y="1191"/>
                    </a:lnTo>
                    <a:lnTo>
                      <a:pt x="4775" y="1191"/>
                    </a:lnTo>
                    <a:lnTo>
                      <a:pt x="477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98"/>
            <p:cNvSpPr/>
            <p:nvPr/>
          </p:nvSpPr>
          <p:spPr>
            <a:xfrm>
              <a:off x="7999599" y="-50349"/>
              <a:ext cx="339360" cy="339360"/>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8"/>
            <p:cNvSpPr/>
            <p:nvPr/>
          </p:nvSpPr>
          <p:spPr>
            <a:xfrm>
              <a:off x="9040502" y="1823128"/>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98"/>
            <p:cNvGrpSpPr/>
            <p:nvPr/>
          </p:nvGrpSpPr>
          <p:grpSpPr>
            <a:xfrm>
              <a:off x="-120162" y="3217149"/>
              <a:ext cx="224337" cy="112456"/>
              <a:chOff x="3585563" y="2029124"/>
              <a:chExt cx="224337" cy="112456"/>
            </a:xfrm>
          </p:grpSpPr>
          <p:sp>
            <p:nvSpPr>
              <p:cNvPr id="2571" name="Google Shape;2571;p98"/>
              <p:cNvSpPr/>
              <p:nvPr/>
            </p:nvSpPr>
            <p:spPr>
              <a:xfrm>
                <a:off x="3753651"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8"/>
              <p:cNvSpPr/>
              <p:nvPr/>
            </p:nvSpPr>
            <p:spPr>
              <a:xfrm>
                <a:off x="3585563" y="2029124"/>
                <a:ext cx="56250" cy="112456"/>
              </a:xfrm>
              <a:custGeom>
                <a:rect b="b" l="l" r="r" t="t"/>
                <a:pathLst>
                  <a:path extrusionOk="0" h="2549" w="1275">
                    <a:moveTo>
                      <a:pt x="0" y="0"/>
                    </a:moveTo>
                    <a:lnTo>
                      <a:pt x="0" y="1274"/>
                    </a:lnTo>
                    <a:lnTo>
                      <a:pt x="0" y="2548"/>
                    </a:lnTo>
                    <a:lnTo>
                      <a:pt x="1274" y="2548"/>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73" name="Shape 2573"/>
        <p:cNvGrpSpPr/>
        <p:nvPr/>
      </p:nvGrpSpPr>
      <p:grpSpPr>
        <a:xfrm>
          <a:off x="0" y="0"/>
          <a:ext cx="0" cy="0"/>
          <a:chOff x="0" y="0"/>
          <a:chExt cx="0" cy="0"/>
        </a:xfrm>
      </p:grpSpPr>
      <p:pic>
        <p:nvPicPr>
          <p:cNvPr id="2574" name="Google Shape;2574;p99"/>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575" name="Google Shape;2575;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76" name="Google Shape;2576;p99"/>
          <p:cNvSpPr txBox="1"/>
          <p:nvPr>
            <p:ph idx="1" type="subTitle"/>
          </p:nvPr>
        </p:nvSpPr>
        <p:spPr>
          <a:xfrm>
            <a:off x="715075" y="3785108"/>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latin typeface="Audiowide"/>
                <a:ea typeface="Audiowide"/>
                <a:cs typeface="Audiowide"/>
                <a:sym typeface="Audiowide"/>
              </a:defRPr>
            </a:lvl1pPr>
            <a:lvl2pPr lvl="1">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577" name="Google Shape;2577;p99"/>
          <p:cNvSpPr txBox="1"/>
          <p:nvPr>
            <p:ph idx="2" type="subTitle"/>
          </p:nvPr>
        </p:nvSpPr>
        <p:spPr>
          <a:xfrm>
            <a:off x="3350250" y="3785105"/>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2578" name="Google Shape;2578;p99"/>
          <p:cNvSpPr txBox="1"/>
          <p:nvPr>
            <p:ph idx="3" type="subTitle"/>
          </p:nvPr>
        </p:nvSpPr>
        <p:spPr>
          <a:xfrm>
            <a:off x="5985425" y="3785101"/>
            <a:ext cx="2443500" cy="67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Font typeface="Raleway"/>
              <a:buNone/>
              <a:defRPr sz="1800">
                <a:solidFill>
                  <a:schemeClr val="lt1"/>
                </a:solidFill>
                <a:latin typeface="Audiowide"/>
                <a:ea typeface="Audiowide"/>
                <a:cs typeface="Audiowide"/>
                <a:sym typeface="Audiowide"/>
              </a:defRPr>
            </a:lvl1pPr>
            <a:lvl2pPr lvl="1">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2pPr>
            <a:lvl3pPr lvl="2">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3pPr>
            <a:lvl4pPr lvl="3">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4pPr>
            <a:lvl5pPr lvl="4">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5pPr>
            <a:lvl6pPr lvl="5">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6pPr>
            <a:lvl7pPr lvl="6">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7pPr>
            <a:lvl8pPr lvl="7">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8pPr>
            <a:lvl9pPr lvl="8">
              <a:lnSpc>
                <a:spcPct val="100000"/>
              </a:lnSpc>
              <a:spcBef>
                <a:spcPts val="0"/>
              </a:spcBef>
              <a:spcAft>
                <a:spcPts val="0"/>
              </a:spcAft>
              <a:buClr>
                <a:schemeClr val="lt1"/>
              </a:buClr>
              <a:buSzPts val="2400"/>
              <a:buFont typeface="Raleway"/>
              <a:buNone/>
              <a:defRPr sz="2400">
                <a:solidFill>
                  <a:schemeClr val="lt1"/>
                </a:solidFill>
                <a:latin typeface="Raleway"/>
                <a:ea typeface="Raleway"/>
                <a:cs typeface="Raleway"/>
                <a:sym typeface="Raleway"/>
              </a:defRPr>
            </a:lvl9pPr>
          </a:lstStyle>
          <a:p/>
        </p:txBody>
      </p:sp>
      <p:sp>
        <p:nvSpPr>
          <p:cNvPr id="2579" name="Google Shape;2579;p99"/>
          <p:cNvSpPr txBox="1"/>
          <p:nvPr>
            <p:ph idx="4" type="subTitle"/>
          </p:nvPr>
        </p:nvSpPr>
        <p:spPr>
          <a:xfrm>
            <a:off x="71507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0" name="Google Shape;2580;p99"/>
          <p:cNvSpPr txBox="1"/>
          <p:nvPr>
            <p:ph idx="5" type="subTitle"/>
          </p:nvPr>
        </p:nvSpPr>
        <p:spPr>
          <a:xfrm>
            <a:off x="3350250"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1" name="Google Shape;2581;p99"/>
          <p:cNvSpPr txBox="1"/>
          <p:nvPr>
            <p:ph idx="6" type="subTitle"/>
          </p:nvPr>
        </p:nvSpPr>
        <p:spPr>
          <a:xfrm>
            <a:off x="5985425" y="2571500"/>
            <a:ext cx="2443500" cy="115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82" name="Google Shape;2582;p99"/>
          <p:cNvGrpSpPr/>
          <p:nvPr/>
        </p:nvGrpSpPr>
        <p:grpSpPr>
          <a:xfrm>
            <a:off x="201817" y="-200679"/>
            <a:ext cx="8595353" cy="5193018"/>
            <a:chOff x="201817" y="-200679"/>
            <a:chExt cx="8595353" cy="5193018"/>
          </a:xfrm>
        </p:grpSpPr>
        <p:grpSp>
          <p:nvGrpSpPr>
            <p:cNvPr id="2583" name="Google Shape;2583;p99"/>
            <p:cNvGrpSpPr/>
            <p:nvPr/>
          </p:nvGrpSpPr>
          <p:grpSpPr>
            <a:xfrm flipH="1">
              <a:off x="8437167" y="4920072"/>
              <a:ext cx="360003" cy="72268"/>
              <a:chOff x="1651496" y="2388946"/>
              <a:chExt cx="285264" cy="57265"/>
            </a:xfrm>
          </p:grpSpPr>
          <p:sp>
            <p:nvSpPr>
              <p:cNvPr id="2584" name="Google Shape;2584;p99"/>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9"/>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99"/>
            <p:cNvGrpSpPr/>
            <p:nvPr/>
          </p:nvGrpSpPr>
          <p:grpSpPr>
            <a:xfrm flipH="1" rot="-2700000">
              <a:off x="8525719" y="4646370"/>
              <a:ext cx="182912" cy="182969"/>
              <a:chOff x="3052932" y="2641078"/>
              <a:chExt cx="616189" cy="616674"/>
            </a:xfrm>
          </p:grpSpPr>
          <p:sp>
            <p:nvSpPr>
              <p:cNvPr id="2587" name="Google Shape;2587;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99"/>
            <p:cNvGrpSpPr/>
            <p:nvPr/>
          </p:nvGrpSpPr>
          <p:grpSpPr>
            <a:xfrm flipH="1">
              <a:off x="229632" y="77421"/>
              <a:ext cx="503917" cy="503917"/>
              <a:chOff x="320471" y="3391693"/>
              <a:chExt cx="615660" cy="615660"/>
            </a:xfrm>
          </p:grpSpPr>
          <p:sp>
            <p:nvSpPr>
              <p:cNvPr id="2592" name="Google Shape;2592;p9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99"/>
            <p:cNvGrpSpPr/>
            <p:nvPr/>
          </p:nvGrpSpPr>
          <p:grpSpPr>
            <a:xfrm flipH="1" rot="-2700000">
              <a:off x="267544" y="905645"/>
              <a:ext cx="182912" cy="182969"/>
              <a:chOff x="3052932" y="2641078"/>
              <a:chExt cx="616189" cy="616674"/>
            </a:xfrm>
          </p:grpSpPr>
          <p:sp>
            <p:nvSpPr>
              <p:cNvPr id="2600" name="Google Shape;2600;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99"/>
            <p:cNvGrpSpPr/>
            <p:nvPr/>
          </p:nvGrpSpPr>
          <p:grpSpPr>
            <a:xfrm flipH="1" rot="-2700000">
              <a:off x="1074044" y="279920"/>
              <a:ext cx="182912" cy="182969"/>
              <a:chOff x="3052932" y="2641078"/>
              <a:chExt cx="616189" cy="616674"/>
            </a:xfrm>
          </p:grpSpPr>
          <p:sp>
            <p:nvSpPr>
              <p:cNvPr id="2605" name="Google Shape;2605;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99"/>
            <p:cNvGrpSpPr/>
            <p:nvPr/>
          </p:nvGrpSpPr>
          <p:grpSpPr>
            <a:xfrm flipH="1">
              <a:off x="8252882" y="-200679"/>
              <a:ext cx="503917" cy="503917"/>
              <a:chOff x="320471" y="3391693"/>
              <a:chExt cx="615660" cy="615660"/>
            </a:xfrm>
          </p:grpSpPr>
          <p:sp>
            <p:nvSpPr>
              <p:cNvPr id="2610" name="Google Shape;2610;p99"/>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9"/>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9"/>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9"/>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9"/>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9"/>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99"/>
            <p:cNvGrpSpPr/>
            <p:nvPr/>
          </p:nvGrpSpPr>
          <p:grpSpPr>
            <a:xfrm flipH="1" rot="-2700000">
              <a:off x="239719" y="4305470"/>
              <a:ext cx="182912" cy="182969"/>
              <a:chOff x="3052932" y="2641078"/>
              <a:chExt cx="616189" cy="616674"/>
            </a:xfrm>
          </p:grpSpPr>
          <p:sp>
            <p:nvSpPr>
              <p:cNvPr id="2618" name="Google Shape;2618;p99"/>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9"/>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9"/>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622" name="Shape 2622"/>
        <p:cNvGrpSpPr/>
        <p:nvPr/>
      </p:nvGrpSpPr>
      <p:grpSpPr>
        <a:xfrm>
          <a:off x="0" y="0"/>
          <a:ext cx="0" cy="0"/>
          <a:chOff x="0" y="0"/>
          <a:chExt cx="0" cy="0"/>
        </a:xfrm>
      </p:grpSpPr>
      <p:pic>
        <p:nvPicPr>
          <p:cNvPr id="2623" name="Google Shape;2623;p100"/>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624" name="Google Shape;2624;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625" name="Google Shape;2625;p100"/>
          <p:cNvSpPr txBox="1"/>
          <p:nvPr>
            <p:ph idx="1" type="subTitle"/>
          </p:nvPr>
        </p:nvSpPr>
        <p:spPr>
          <a:xfrm>
            <a:off x="720000" y="114277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26" name="Google Shape;2626;p100"/>
          <p:cNvSpPr txBox="1"/>
          <p:nvPr>
            <p:ph idx="2" type="subTitle"/>
          </p:nvPr>
        </p:nvSpPr>
        <p:spPr>
          <a:xfrm>
            <a:off x="720000" y="1709175"/>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7" name="Google Shape;2627;p100"/>
          <p:cNvSpPr txBox="1"/>
          <p:nvPr>
            <p:ph idx="3" type="subTitle"/>
          </p:nvPr>
        </p:nvSpPr>
        <p:spPr>
          <a:xfrm>
            <a:off x="5309700" y="1709175"/>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8" name="Google Shape;2628;p100"/>
          <p:cNvSpPr txBox="1"/>
          <p:nvPr>
            <p:ph idx="4" type="subTitle"/>
          </p:nvPr>
        </p:nvSpPr>
        <p:spPr>
          <a:xfrm>
            <a:off x="720000" y="3504500"/>
            <a:ext cx="3114300" cy="10278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29" name="Google Shape;2629;p100"/>
          <p:cNvSpPr txBox="1"/>
          <p:nvPr>
            <p:ph idx="5" type="subTitle"/>
          </p:nvPr>
        </p:nvSpPr>
        <p:spPr>
          <a:xfrm>
            <a:off x="5309700" y="3504500"/>
            <a:ext cx="31143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30" name="Google Shape;2630;p100"/>
          <p:cNvSpPr txBox="1"/>
          <p:nvPr>
            <p:ph idx="6" type="subTitle"/>
          </p:nvPr>
        </p:nvSpPr>
        <p:spPr>
          <a:xfrm>
            <a:off x="720000" y="2938225"/>
            <a:ext cx="3114300" cy="642600"/>
          </a:xfrm>
          <a:prstGeom prst="rect">
            <a:avLst/>
          </a:prstGeom>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31" name="Google Shape;2631;p100"/>
          <p:cNvSpPr txBox="1"/>
          <p:nvPr>
            <p:ph idx="7" type="subTitle"/>
          </p:nvPr>
        </p:nvSpPr>
        <p:spPr>
          <a:xfrm>
            <a:off x="5309700" y="114277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32" name="Google Shape;2632;p100"/>
          <p:cNvSpPr txBox="1"/>
          <p:nvPr>
            <p:ph idx="8" type="subTitle"/>
          </p:nvPr>
        </p:nvSpPr>
        <p:spPr>
          <a:xfrm>
            <a:off x="5309700" y="2938225"/>
            <a:ext cx="3114300" cy="642600"/>
          </a:xfrm>
          <a:prstGeom prst="rect">
            <a:avLst/>
          </a:prstGeom>
          <a:ln>
            <a:noFill/>
          </a:ln>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633" name="Google Shape;2633;p100"/>
          <p:cNvGrpSpPr/>
          <p:nvPr/>
        </p:nvGrpSpPr>
        <p:grpSpPr>
          <a:xfrm>
            <a:off x="-433710" y="2094186"/>
            <a:ext cx="9850940" cy="3160793"/>
            <a:chOff x="-433710" y="2094186"/>
            <a:chExt cx="9850940" cy="3160793"/>
          </a:xfrm>
        </p:grpSpPr>
        <p:grpSp>
          <p:nvGrpSpPr>
            <p:cNvPr id="2634" name="Google Shape;2634;p100"/>
            <p:cNvGrpSpPr/>
            <p:nvPr/>
          </p:nvGrpSpPr>
          <p:grpSpPr>
            <a:xfrm flipH="1">
              <a:off x="41255" y="2607591"/>
              <a:ext cx="590810" cy="808075"/>
              <a:chOff x="3039785" y="4130220"/>
              <a:chExt cx="476998" cy="652410"/>
            </a:xfrm>
          </p:grpSpPr>
          <p:sp>
            <p:nvSpPr>
              <p:cNvPr id="2635" name="Google Shape;2635;p100"/>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0"/>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0"/>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0"/>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0"/>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0"/>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0"/>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00"/>
            <p:cNvGrpSpPr/>
            <p:nvPr/>
          </p:nvGrpSpPr>
          <p:grpSpPr>
            <a:xfrm flipH="1">
              <a:off x="366631" y="3623118"/>
              <a:ext cx="350074" cy="116600"/>
              <a:chOff x="5661878" y="3821883"/>
              <a:chExt cx="678174" cy="225882"/>
            </a:xfrm>
          </p:grpSpPr>
          <p:sp>
            <p:nvSpPr>
              <p:cNvPr id="2643" name="Google Shape;2643;p100"/>
              <p:cNvSpPr/>
              <p:nvPr/>
            </p:nvSpPr>
            <p:spPr>
              <a:xfrm>
                <a:off x="5774819" y="3821883"/>
                <a:ext cx="452293" cy="225882"/>
              </a:xfrm>
              <a:custGeom>
                <a:rect b="b" l="l" r="r" t="t"/>
                <a:pathLst>
                  <a:path extrusionOk="0" h="5120" w="10252">
                    <a:moveTo>
                      <a:pt x="0" y="0"/>
                    </a:moveTo>
                    <a:lnTo>
                      <a:pt x="0" y="2560"/>
                    </a:lnTo>
                    <a:lnTo>
                      <a:pt x="2560" y="2560"/>
                    </a:lnTo>
                    <a:lnTo>
                      <a:pt x="2560" y="5120"/>
                    </a:lnTo>
                    <a:lnTo>
                      <a:pt x="7692" y="5120"/>
                    </a:lnTo>
                    <a:lnTo>
                      <a:pt x="7692" y="2560"/>
                    </a:lnTo>
                    <a:lnTo>
                      <a:pt x="10252" y="2560"/>
                    </a:lnTo>
                    <a:lnTo>
                      <a:pt x="1025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0"/>
              <p:cNvSpPr/>
              <p:nvPr/>
            </p:nvSpPr>
            <p:spPr>
              <a:xfrm>
                <a:off x="5661878" y="3934824"/>
                <a:ext cx="112985" cy="112941"/>
              </a:xfrm>
              <a:custGeom>
                <a:rect b="b" l="l" r="r" t="t"/>
                <a:pathLst>
                  <a:path extrusionOk="0" h="2560" w="2561">
                    <a:moveTo>
                      <a:pt x="0" y="0"/>
                    </a:moveTo>
                    <a:lnTo>
                      <a:pt x="0"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0"/>
              <p:cNvSpPr/>
              <p:nvPr/>
            </p:nvSpPr>
            <p:spPr>
              <a:xfrm>
                <a:off x="6227067"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6" name="Google Shape;2646;p100"/>
            <p:cNvSpPr/>
            <p:nvPr/>
          </p:nvSpPr>
          <p:spPr>
            <a:xfrm flipH="1">
              <a:off x="8572434" y="4775949"/>
              <a:ext cx="479029" cy="479029"/>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7" name="Google Shape;2647;p100"/>
            <p:cNvGrpSpPr/>
            <p:nvPr/>
          </p:nvGrpSpPr>
          <p:grpSpPr>
            <a:xfrm flipH="1">
              <a:off x="8572451" y="4023874"/>
              <a:ext cx="844779" cy="367245"/>
              <a:chOff x="1624187" y="402335"/>
              <a:chExt cx="1210805" cy="526366"/>
            </a:xfrm>
          </p:grpSpPr>
          <p:sp>
            <p:nvSpPr>
              <p:cNvPr id="2648" name="Google Shape;2648;p100"/>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0"/>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0"/>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0"/>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100"/>
            <p:cNvSpPr/>
            <p:nvPr/>
          </p:nvSpPr>
          <p:spPr>
            <a:xfrm flipH="1">
              <a:off x="-433710" y="2094186"/>
              <a:ext cx="800328" cy="228567"/>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0"/>
            <p:cNvSpPr/>
            <p:nvPr/>
          </p:nvSpPr>
          <p:spPr>
            <a:xfrm flipH="1">
              <a:off x="8273768" y="4775940"/>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0"/>
            <p:cNvSpPr/>
            <p:nvPr/>
          </p:nvSpPr>
          <p:spPr>
            <a:xfrm flipH="1">
              <a:off x="8692793" y="3906865"/>
              <a:ext cx="103500" cy="52015"/>
            </a:xfrm>
            <a:custGeom>
              <a:rect b="b" l="l" r="r" t="t"/>
              <a:pathLst>
                <a:path extrusionOk="0" h="1179" w="2346">
                  <a:moveTo>
                    <a:pt x="0" y="0"/>
                  </a:moveTo>
                  <a:lnTo>
                    <a:pt x="0" y="1179"/>
                  </a:lnTo>
                  <a:lnTo>
                    <a:pt x="2346" y="1179"/>
                  </a:lnTo>
                  <a:lnTo>
                    <a:pt x="234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55" name="Shape 2655"/>
        <p:cNvGrpSpPr/>
        <p:nvPr/>
      </p:nvGrpSpPr>
      <p:grpSpPr>
        <a:xfrm>
          <a:off x="0" y="0"/>
          <a:ext cx="0" cy="0"/>
          <a:chOff x="0" y="0"/>
          <a:chExt cx="0" cy="0"/>
        </a:xfrm>
      </p:grpSpPr>
      <p:pic>
        <p:nvPicPr>
          <p:cNvPr id="2656" name="Google Shape;2656;p101"/>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sp>
        <p:nvSpPr>
          <p:cNvPr id="2657" name="Google Shape;2657;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8" name="Google Shape;2658;p101"/>
          <p:cNvSpPr txBox="1"/>
          <p:nvPr>
            <p:ph idx="1" type="subTitle"/>
          </p:nvPr>
        </p:nvSpPr>
        <p:spPr>
          <a:xfrm>
            <a:off x="725143" y="1735313"/>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59" name="Google Shape;2659;p101"/>
          <p:cNvSpPr txBox="1"/>
          <p:nvPr>
            <p:ph idx="2" type="subTitle"/>
          </p:nvPr>
        </p:nvSpPr>
        <p:spPr>
          <a:xfrm>
            <a:off x="3342142"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0" name="Google Shape;2660;p101"/>
          <p:cNvSpPr txBox="1"/>
          <p:nvPr>
            <p:ph idx="3" type="subTitle"/>
          </p:nvPr>
        </p:nvSpPr>
        <p:spPr>
          <a:xfrm>
            <a:off x="5959741" y="1735325"/>
            <a:ext cx="24597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1" name="Google Shape;2661;p101"/>
          <p:cNvSpPr txBox="1"/>
          <p:nvPr>
            <p:ph idx="4" type="subTitle"/>
          </p:nvPr>
        </p:nvSpPr>
        <p:spPr>
          <a:xfrm>
            <a:off x="725143"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2" name="Google Shape;2662;p101"/>
          <p:cNvSpPr txBox="1"/>
          <p:nvPr>
            <p:ph idx="5" type="subTitle"/>
          </p:nvPr>
        </p:nvSpPr>
        <p:spPr>
          <a:xfrm>
            <a:off x="3342450" y="3436425"/>
            <a:ext cx="24591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3" name="Google Shape;2663;p101"/>
          <p:cNvSpPr txBox="1"/>
          <p:nvPr>
            <p:ph idx="6" type="subTitle"/>
          </p:nvPr>
        </p:nvSpPr>
        <p:spPr>
          <a:xfrm>
            <a:off x="5962591" y="3436425"/>
            <a:ext cx="2454000" cy="1055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4" name="Google Shape;2664;p101"/>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5" name="Google Shape;2665;p101"/>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6" name="Google Shape;2666;p101"/>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7" name="Google Shape;2667;p101"/>
          <p:cNvSpPr txBox="1"/>
          <p:nvPr>
            <p:ph idx="13" type="subTitle"/>
          </p:nvPr>
        </p:nvSpPr>
        <p:spPr>
          <a:xfrm>
            <a:off x="720344"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8" name="Google Shape;2668;p101"/>
          <p:cNvSpPr txBox="1"/>
          <p:nvPr>
            <p:ph idx="14" type="subTitle"/>
          </p:nvPr>
        </p:nvSpPr>
        <p:spPr>
          <a:xfrm>
            <a:off x="3342450"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669" name="Google Shape;2669;p101"/>
          <p:cNvSpPr txBox="1"/>
          <p:nvPr>
            <p:ph idx="15" type="subTitle"/>
          </p:nvPr>
        </p:nvSpPr>
        <p:spPr>
          <a:xfrm>
            <a:off x="5960041" y="2973275"/>
            <a:ext cx="2459100" cy="5373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Audiowide"/>
                <a:ea typeface="Audiowide"/>
                <a:cs typeface="Audiowide"/>
                <a:sym typeface="Audiowid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670" name="Google Shape;2670;p101"/>
          <p:cNvGrpSpPr/>
          <p:nvPr/>
        </p:nvGrpSpPr>
        <p:grpSpPr>
          <a:xfrm>
            <a:off x="354217" y="-200679"/>
            <a:ext cx="8666953" cy="5193041"/>
            <a:chOff x="354217" y="-200679"/>
            <a:chExt cx="8666953" cy="5193041"/>
          </a:xfrm>
        </p:grpSpPr>
        <p:grpSp>
          <p:nvGrpSpPr>
            <p:cNvPr id="2671" name="Google Shape;2671;p101"/>
            <p:cNvGrpSpPr/>
            <p:nvPr/>
          </p:nvGrpSpPr>
          <p:grpSpPr>
            <a:xfrm flipH="1">
              <a:off x="8373487" y="4200790"/>
              <a:ext cx="647682" cy="791550"/>
              <a:chOff x="1594761" y="1818992"/>
              <a:chExt cx="513219" cy="627218"/>
            </a:xfrm>
          </p:grpSpPr>
          <p:sp>
            <p:nvSpPr>
              <p:cNvPr id="2672" name="Google Shape;2672;p101"/>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1"/>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1"/>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1"/>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1"/>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01"/>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01"/>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1"/>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1"/>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101"/>
            <p:cNvGrpSpPr/>
            <p:nvPr/>
          </p:nvGrpSpPr>
          <p:grpSpPr>
            <a:xfrm flipH="1" rot="-2700000">
              <a:off x="7768769" y="4771520"/>
              <a:ext cx="182912" cy="182969"/>
              <a:chOff x="3052932" y="2641078"/>
              <a:chExt cx="616189" cy="616674"/>
            </a:xfrm>
          </p:grpSpPr>
          <p:sp>
            <p:nvSpPr>
              <p:cNvPr id="2682" name="Google Shape;2682;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101"/>
            <p:cNvGrpSpPr/>
            <p:nvPr/>
          </p:nvGrpSpPr>
          <p:grpSpPr>
            <a:xfrm flipH="1">
              <a:off x="382032" y="77421"/>
              <a:ext cx="503917" cy="503917"/>
              <a:chOff x="320471" y="3391693"/>
              <a:chExt cx="615660" cy="615660"/>
            </a:xfrm>
          </p:grpSpPr>
          <p:sp>
            <p:nvSpPr>
              <p:cNvPr id="2687" name="Google Shape;2687;p1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101"/>
            <p:cNvGrpSpPr/>
            <p:nvPr/>
          </p:nvGrpSpPr>
          <p:grpSpPr>
            <a:xfrm flipH="1" rot="-2700000">
              <a:off x="419944" y="905645"/>
              <a:ext cx="182912" cy="182969"/>
              <a:chOff x="3052932" y="2641078"/>
              <a:chExt cx="616189" cy="616674"/>
            </a:xfrm>
          </p:grpSpPr>
          <p:sp>
            <p:nvSpPr>
              <p:cNvPr id="2695" name="Google Shape;2695;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101"/>
            <p:cNvGrpSpPr/>
            <p:nvPr/>
          </p:nvGrpSpPr>
          <p:grpSpPr>
            <a:xfrm flipH="1" rot="-2700000">
              <a:off x="1226444" y="279920"/>
              <a:ext cx="182912" cy="182969"/>
              <a:chOff x="3052932" y="2641078"/>
              <a:chExt cx="616189" cy="616674"/>
            </a:xfrm>
          </p:grpSpPr>
          <p:sp>
            <p:nvSpPr>
              <p:cNvPr id="2700" name="Google Shape;2700;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101"/>
            <p:cNvGrpSpPr/>
            <p:nvPr/>
          </p:nvGrpSpPr>
          <p:grpSpPr>
            <a:xfrm flipH="1">
              <a:off x="8405282" y="-200679"/>
              <a:ext cx="503917" cy="503917"/>
              <a:chOff x="320471" y="3391693"/>
              <a:chExt cx="615660" cy="615660"/>
            </a:xfrm>
          </p:grpSpPr>
          <p:sp>
            <p:nvSpPr>
              <p:cNvPr id="2705" name="Google Shape;2705;p101"/>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1"/>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1"/>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1"/>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1"/>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1"/>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1"/>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101"/>
            <p:cNvGrpSpPr/>
            <p:nvPr/>
          </p:nvGrpSpPr>
          <p:grpSpPr>
            <a:xfrm flipH="1" rot="-2700000">
              <a:off x="392119" y="4305470"/>
              <a:ext cx="182912" cy="182969"/>
              <a:chOff x="3052932" y="2641078"/>
              <a:chExt cx="616189" cy="616674"/>
            </a:xfrm>
          </p:grpSpPr>
          <p:sp>
            <p:nvSpPr>
              <p:cNvPr id="2713" name="Google Shape;2713;p101"/>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1"/>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1"/>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1"/>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17" name="Shape 2717"/>
        <p:cNvGrpSpPr/>
        <p:nvPr/>
      </p:nvGrpSpPr>
      <p:grpSpPr>
        <a:xfrm>
          <a:off x="0" y="0"/>
          <a:ext cx="0" cy="0"/>
          <a:chOff x="0" y="0"/>
          <a:chExt cx="0" cy="0"/>
        </a:xfrm>
      </p:grpSpPr>
      <p:pic>
        <p:nvPicPr>
          <p:cNvPr id="2718" name="Google Shape;2718;p102"/>
          <p:cNvPicPr preferRelativeResize="0"/>
          <p:nvPr/>
        </p:nvPicPr>
        <p:blipFill rotWithShape="1">
          <a:blip r:embed="rId2">
            <a:alphaModFix amt="80000"/>
          </a:blip>
          <a:srcRect b="0" l="19" r="9" t="0"/>
          <a:stretch/>
        </p:blipFill>
        <p:spPr>
          <a:xfrm>
            <a:off x="-44325" y="-875"/>
            <a:ext cx="9144005" cy="5145242"/>
          </a:xfrm>
          <a:prstGeom prst="rect">
            <a:avLst/>
          </a:prstGeom>
          <a:noFill/>
          <a:ln>
            <a:noFill/>
          </a:ln>
          <a:effectLst>
            <a:outerShdw blurRad="57150" rotWithShape="0" algn="bl" dir="5400000" dist="19050">
              <a:schemeClr val="lt1">
                <a:alpha val="45000"/>
              </a:schemeClr>
            </a:outerShdw>
          </a:effectLst>
        </p:spPr>
      </p:pic>
      <p:sp>
        <p:nvSpPr>
          <p:cNvPr id="2719" name="Google Shape;2719;p102"/>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20" name="Google Shape;2720;p102"/>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721" name="Google Shape;2721;p102"/>
          <p:cNvSpPr txBox="1"/>
          <p:nvPr/>
        </p:nvSpPr>
        <p:spPr>
          <a:xfrm>
            <a:off x="2769300" y="3197475"/>
            <a:ext cx="3605400" cy="73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5">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2722" name="Google Shape;2722;p102"/>
          <p:cNvGrpSpPr/>
          <p:nvPr/>
        </p:nvGrpSpPr>
        <p:grpSpPr>
          <a:xfrm>
            <a:off x="-544874" y="120146"/>
            <a:ext cx="9918584" cy="5227864"/>
            <a:chOff x="-544874" y="120146"/>
            <a:chExt cx="9918584" cy="5227864"/>
          </a:xfrm>
        </p:grpSpPr>
        <p:grpSp>
          <p:nvGrpSpPr>
            <p:cNvPr id="2723" name="Google Shape;2723;p102"/>
            <p:cNvGrpSpPr/>
            <p:nvPr/>
          </p:nvGrpSpPr>
          <p:grpSpPr>
            <a:xfrm flipH="1" rot="-2700000">
              <a:off x="8667329" y="4111995"/>
              <a:ext cx="182912" cy="182969"/>
              <a:chOff x="3052932" y="2641078"/>
              <a:chExt cx="616189" cy="616674"/>
            </a:xfrm>
          </p:grpSpPr>
          <p:sp>
            <p:nvSpPr>
              <p:cNvPr id="2724" name="Google Shape;2724;p10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8" name="Google Shape;2728;p102"/>
            <p:cNvSpPr/>
            <p:nvPr/>
          </p:nvSpPr>
          <p:spPr>
            <a:xfrm flipH="1">
              <a:off x="7653428" y="593657"/>
              <a:ext cx="1063188" cy="303661"/>
            </a:xfrm>
            <a:custGeom>
              <a:rect b="b" l="l" r="r" t="t"/>
              <a:pathLst>
                <a:path extrusionOk="0" h="6883" w="24099">
                  <a:moveTo>
                    <a:pt x="6883" y="1"/>
                  </a:moveTo>
                  <a:lnTo>
                    <a:pt x="6883" y="1715"/>
                  </a:lnTo>
                  <a:lnTo>
                    <a:pt x="5168" y="1715"/>
                  </a:lnTo>
                  <a:lnTo>
                    <a:pt x="5168" y="3441"/>
                  </a:lnTo>
                  <a:lnTo>
                    <a:pt x="3442" y="3441"/>
                  </a:lnTo>
                  <a:lnTo>
                    <a:pt x="3442" y="5156"/>
                  </a:lnTo>
                  <a:lnTo>
                    <a:pt x="1" y="5156"/>
                  </a:lnTo>
                  <a:lnTo>
                    <a:pt x="1" y="6882"/>
                  </a:lnTo>
                  <a:lnTo>
                    <a:pt x="12050" y="6882"/>
                  </a:lnTo>
                  <a:lnTo>
                    <a:pt x="12050" y="5156"/>
                  </a:lnTo>
                  <a:lnTo>
                    <a:pt x="13764" y="5156"/>
                  </a:lnTo>
                  <a:lnTo>
                    <a:pt x="13764" y="6882"/>
                  </a:lnTo>
                  <a:lnTo>
                    <a:pt x="24099" y="6882"/>
                  </a:lnTo>
                  <a:lnTo>
                    <a:pt x="24099" y="5156"/>
                  </a:lnTo>
                  <a:lnTo>
                    <a:pt x="20658" y="5156"/>
                  </a:lnTo>
                  <a:lnTo>
                    <a:pt x="20658" y="3441"/>
                  </a:lnTo>
                  <a:lnTo>
                    <a:pt x="17217" y="3441"/>
                  </a:lnTo>
                  <a:lnTo>
                    <a:pt x="17217" y="1715"/>
                  </a:lnTo>
                  <a:lnTo>
                    <a:pt x="13764" y="1715"/>
                  </a:lnTo>
                  <a:lnTo>
                    <a:pt x="1376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9" name="Google Shape;2729;p102"/>
            <p:cNvGrpSpPr/>
            <p:nvPr/>
          </p:nvGrpSpPr>
          <p:grpSpPr>
            <a:xfrm flipH="1">
              <a:off x="-544874" y="3356239"/>
              <a:ext cx="1090011" cy="316808"/>
              <a:chOff x="1689834" y="1191289"/>
              <a:chExt cx="1090011" cy="316808"/>
            </a:xfrm>
          </p:grpSpPr>
          <p:sp>
            <p:nvSpPr>
              <p:cNvPr id="2730" name="Google Shape;2730;p102"/>
              <p:cNvSpPr/>
              <p:nvPr/>
            </p:nvSpPr>
            <p:spPr>
              <a:xfrm>
                <a:off x="1689834" y="1259053"/>
                <a:ext cx="871982" cy="249043"/>
              </a:xfrm>
              <a:custGeom>
                <a:rect b="b" l="l" r="r" t="t"/>
                <a:pathLst>
                  <a:path extrusionOk="0" h="5645" w="19765">
                    <a:moveTo>
                      <a:pt x="5656" y="1"/>
                    </a:moveTo>
                    <a:lnTo>
                      <a:pt x="5656" y="1406"/>
                    </a:lnTo>
                    <a:lnTo>
                      <a:pt x="4239" y="1406"/>
                    </a:lnTo>
                    <a:lnTo>
                      <a:pt x="4239" y="2823"/>
                    </a:lnTo>
                    <a:lnTo>
                      <a:pt x="2834" y="2823"/>
                    </a:lnTo>
                    <a:lnTo>
                      <a:pt x="2834" y="4239"/>
                    </a:lnTo>
                    <a:lnTo>
                      <a:pt x="1" y="4239"/>
                    </a:lnTo>
                    <a:lnTo>
                      <a:pt x="1" y="5644"/>
                    </a:lnTo>
                    <a:lnTo>
                      <a:pt x="9883" y="5644"/>
                    </a:lnTo>
                    <a:lnTo>
                      <a:pt x="9883" y="4239"/>
                    </a:lnTo>
                    <a:lnTo>
                      <a:pt x="11300" y="4239"/>
                    </a:lnTo>
                    <a:lnTo>
                      <a:pt x="11300" y="5644"/>
                    </a:lnTo>
                    <a:lnTo>
                      <a:pt x="19765" y="5644"/>
                    </a:lnTo>
                    <a:lnTo>
                      <a:pt x="19765" y="4239"/>
                    </a:lnTo>
                    <a:lnTo>
                      <a:pt x="16943" y="4239"/>
                    </a:lnTo>
                    <a:lnTo>
                      <a:pt x="16943" y="2823"/>
                    </a:lnTo>
                    <a:lnTo>
                      <a:pt x="14121" y="2823"/>
                    </a:lnTo>
                    <a:lnTo>
                      <a:pt x="14121" y="1406"/>
                    </a:lnTo>
                    <a:lnTo>
                      <a:pt x="11300" y="1406"/>
                    </a:lnTo>
                    <a:lnTo>
                      <a:pt x="1130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2"/>
              <p:cNvSpPr/>
              <p:nvPr/>
            </p:nvSpPr>
            <p:spPr>
              <a:xfrm>
                <a:off x="2321200" y="1191289"/>
                <a:ext cx="62559" cy="62559"/>
              </a:xfrm>
              <a:custGeom>
                <a:rect b="b" l="l" r="r" t="t"/>
                <a:pathLst>
                  <a:path extrusionOk="0" h="1418" w="1418">
                    <a:moveTo>
                      <a:pt x="1" y="1"/>
                    </a:moveTo>
                    <a:lnTo>
                      <a:pt x="1" y="1418"/>
                    </a:lnTo>
                    <a:lnTo>
                      <a:pt x="1418" y="1418"/>
                    </a:lnTo>
                    <a:lnTo>
                      <a:pt x="141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2"/>
              <p:cNvSpPr/>
              <p:nvPr/>
            </p:nvSpPr>
            <p:spPr>
              <a:xfrm>
                <a:off x="2593316" y="1321038"/>
                <a:ext cx="186529" cy="62559"/>
              </a:xfrm>
              <a:custGeom>
                <a:rect b="b" l="l" r="r" t="t"/>
                <a:pathLst>
                  <a:path extrusionOk="0" h="1418" w="4228">
                    <a:moveTo>
                      <a:pt x="0" y="1"/>
                    </a:moveTo>
                    <a:lnTo>
                      <a:pt x="0" y="1418"/>
                    </a:lnTo>
                    <a:lnTo>
                      <a:pt x="4227" y="1418"/>
                    </a:lnTo>
                    <a:lnTo>
                      <a:pt x="422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3" name="Google Shape;2733;p102"/>
            <p:cNvGrpSpPr/>
            <p:nvPr/>
          </p:nvGrpSpPr>
          <p:grpSpPr>
            <a:xfrm flipH="1">
              <a:off x="1090542" y="234538"/>
              <a:ext cx="978694" cy="425409"/>
              <a:chOff x="1624187" y="402335"/>
              <a:chExt cx="1210805" cy="526366"/>
            </a:xfrm>
          </p:grpSpPr>
          <p:sp>
            <p:nvSpPr>
              <p:cNvPr id="2734" name="Google Shape;2734;p102"/>
              <p:cNvSpPr/>
              <p:nvPr/>
            </p:nvSpPr>
            <p:spPr>
              <a:xfrm>
                <a:off x="1624187" y="402335"/>
                <a:ext cx="1210805" cy="368249"/>
              </a:xfrm>
              <a:custGeom>
                <a:rect b="b" l="l" r="r" t="t"/>
                <a:pathLst>
                  <a:path extrusionOk="0" h="8347" w="27445">
                    <a:moveTo>
                      <a:pt x="9549" y="1"/>
                    </a:moveTo>
                    <a:lnTo>
                      <a:pt x="9549" y="1191"/>
                    </a:lnTo>
                    <a:lnTo>
                      <a:pt x="8359" y="1191"/>
                    </a:lnTo>
                    <a:lnTo>
                      <a:pt x="8359" y="2382"/>
                    </a:lnTo>
                    <a:lnTo>
                      <a:pt x="5965" y="2382"/>
                    </a:lnTo>
                    <a:lnTo>
                      <a:pt x="5965" y="3573"/>
                    </a:lnTo>
                    <a:lnTo>
                      <a:pt x="4775" y="3573"/>
                    </a:lnTo>
                    <a:lnTo>
                      <a:pt x="4775" y="4775"/>
                    </a:lnTo>
                    <a:lnTo>
                      <a:pt x="2394" y="4775"/>
                    </a:lnTo>
                    <a:lnTo>
                      <a:pt x="2394" y="5966"/>
                    </a:lnTo>
                    <a:lnTo>
                      <a:pt x="0" y="5966"/>
                    </a:lnTo>
                    <a:lnTo>
                      <a:pt x="0" y="7156"/>
                    </a:lnTo>
                    <a:lnTo>
                      <a:pt x="3584" y="7156"/>
                    </a:lnTo>
                    <a:lnTo>
                      <a:pt x="3584" y="8347"/>
                    </a:lnTo>
                    <a:lnTo>
                      <a:pt x="10740" y="8347"/>
                    </a:lnTo>
                    <a:lnTo>
                      <a:pt x="10740" y="7156"/>
                    </a:lnTo>
                    <a:lnTo>
                      <a:pt x="9549" y="7156"/>
                    </a:lnTo>
                    <a:lnTo>
                      <a:pt x="9549" y="5966"/>
                    </a:lnTo>
                    <a:lnTo>
                      <a:pt x="8359" y="5966"/>
                    </a:lnTo>
                    <a:lnTo>
                      <a:pt x="8359" y="4775"/>
                    </a:lnTo>
                    <a:lnTo>
                      <a:pt x="11930" y="4775"/>
                    </a:lnTo>
                    <a:lnTo>
                      <a:pt x="11930" y="5966"/>
                    </a:lnTo>
                    <a:lnTo>
                      <a:pt x="10740" y="5966"/>
                    </a:lnTo>
                    <a:lnTo>
                      <a:pt x="10740" y="7156"/>
                    </a:lnTo>
                    <a:lnTo>
                      <a:pt x="27444" y="7156"/>
                    </a:lnTo>
                    <a:lnTo>
                      <a:pt x="27444" y="5966"/>
                    </a:lnTo>
                    <a:lnTo>
                      <a:pt x="25063" y="5966"/>
                    </a:lnTo>
                    <a:lnTo>
                      <a:pt x="25063" y="4775"/>
                    </a:lnTo>
                    <a:lnTo>
                      <a:pt x="21479" y="4775"/>
                    </a:lnTo>
                    <a:lnTo>
                      <a:pt x="21479" y="3573"/>
                    </a:lnTo>
                    <a:lnTo>
                      <a:pt x="19098" y="3573"/>
                    </a:lnTo>
                    <a:lnTo>
                      <a:pt x="19098" y="2382"/>
                    </a:lnTo>
                    <a:lnTo>
                      <a:pt x="16705" y="2382"/>
                    </a:lnTo>
                    <a:lnTo>
                      <a:pt x="16705" y="1191"/>
                    </a:lnTo>
                    <a:lnTo>
                      <a:pt x="14324" y="1191"/>
                    </a:lnTo>
                    <a:lnTo>
                      <a:pt x="14324"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2"/>
              <p:cNvSpPr/>
              <p:nvPr/>
            </p:nvSpPr>
            <p:spPr>
              <a:xfrm>
                <a:off x="2122141" y="876157"/>
                <a:ext cx="52588" cy="52544"/>
              </a:xfrm>
              <a:custGeom>
                <a:rect b="b" l="l" r="r" t="t"/>
                <a:pathLst>
                  <a:path extrusionOk="0" h="1191" w="1192">
                    <a:moveTo>
                      <a:pt x="0" y="0"/>
                    </a:moveTo>
                    <a:lnTo>
                      <a:pt x="0" y="1191"/>
                    </a:lnTo>
                    <a:lnTo>
                      <a:pt x="1191" y="1191"/>
                    </a:lnTo>
                    <a:lnTo>
                      <a:pt x="119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2"/>
              <p:cNvSpPr/>
              <p:nvPr/>
            </p:nvSpPr>
            <p:spPr>
              <a:xfrm>
                <a:off x="1832731" y="402335"/>
                <a:ext cx="52544" cy="52588"/>
              </a:xfrm>
              <a:custGeom>
                <a:rect b="b" l="l" r="r" t="t"/>
                <a:pathLst>
                  <a:path extrusionOk="0" h="1192" w="1191">
                    <a:moveTo>
                      <a:pt x="0" y="1"/>
                    </a:moveTo>
                    <a:lnTo>
                      <a:pt x="0" y="1191"/>
                    </a:lnTo>
                    <a:lnTo>
                      <a:pt x="1191" y="1191"/>
                    </a:lnTo>
                    <a:lnTo>
                      <a:pt x="119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2"/>
              <p:cNvSpPr/>
              <p:nvPr/>
            </p:nvSpPr>
            <p:spPr>
              <a:xfrm>
                <a:off x="1832731" y="876157"/>
                <a:ext cx="157588" cy="52544"/>
              </a:xfrm>
              <a:custGeom>
                <a:rect b="b" l="l" r="r" t="t"/>
                <a:pathLst>
                  <a:path extrusionOk="0" h="1191" w="3572">
                    <a:moveTo>
                      <a:pt x="0" y="0"/>
                    </a:moveTo>
                    <a:lnTo>
                      <a:pt x="0" y="1191"/>
                    </a:lnTo>
                    <a:lnTo>
                      <a:pt x="3572" y="1191"/>
                    </a:lnTo>
                    <a:lnTo>
                      <a:pt x="357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102"/>
            <p:cNvGrpSpPr/>
            <p:nvPr/>
          </p:nvGrpSpPr>
          <p:grpSpPr>
            <a:xfrm flipH="1" rot="-2700000">
              <a:off x="1279079" y="4792145"/>
              <a:ext cx="182912" cy="182969"/>
              <a:chOff x="3052932" y="2641078"/>
              <a:chExt cx="616189" cy="616674"/>
            </a:xfrm>
          </p:grpSpPr>
          <p:sp>
            <p:nvSpPr>
              <p:cNvPr id="2739" name="Google Shape;2739;p102"/>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2"/>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2"/>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2"/>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102"/>
            <p:cNvGrpSpPr/>
            <p:nvPr/>
          </p:nvGrpSpPr>
          <p:grpSpPr>
            <a:xfrm flipH="1" rot="-5400000">
              <a:off x="8653000" y="1169573"/>
              <a:ext cx="616127" cy="825294"/>
              <a:chOff x="409235" y="4100794"/>
              <a:chExt cx="509028" cy="681836"/>
            </a:xfrm>
          </p:grpSpPr>
          <p:sp>
            <p:nvSpPr>
              <p:cNvPr id="2744" name="Google Shape;2744;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102"/>
            <p:cNvGrpSpPr/>
            <p:nvPr/>
          </p:nvGrpSpPr>
          <p:grpSpPr>
            <a:xfrm flipH="1">
              <a:off x="207345" y="491866"/>
              <a:ext cx="552091" cy="739519"/>
              <a:chOff x="409235" y="4100794"/>
              <a:chExt cx="509028" cy="681836"/>
            </a:xfrm>
          </p:grpSpPr>
          <p:sp>
            <p:nvSpPr>
              <p:cNvPr id="2747" name="Google Shape;2747;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102"/>
            <p:cNvGrpSpPr/>
            <p:nvPr/>
          </p:nvGrpSpPr>
          <p:grpSpPr>
            <a:xfrm>
              <a:off x="208786" y="3931759"/>
              <a:ext cx="694080" cy="949321"/>
              <a:chOff x="3039785" y="4130220"/>
              <a:chExt cx="476998" cy="652410"/>
            </a:xfrm>
          </p:grpSpPr>
          <p:sp>
            <p:nvSpPr>
              <p:cNvPr id="2750" name="Google Shape;2750;p102"/>
              <p:cNvSpPr/>
              <p:nvPr/>
            </p:nvSpPr>
            <p:spPr>
              <a:xfrm>
                <a:off x="3348652" y="4698542"/>
                <a:ext cx="42088" cy="42088"/>
              </a:xfrm>
              <a:custGeom>
                <a:rect b="b" l="l" r="r" t="t"/>
                <a:pathLst>
                  <a:path extrusionOk="0" h="954" w="954">
                    <a:moveTo>
                      <a:pt x="1" y="1"/>
                    </a:moveTo>
                    <a:lnTo>
                      <a:pt x="1"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2"/>
              <p:cNvSpPr/>
              <p:nvPr/>
            </p:nvSpPr>
            <p:spPr>
              <a:xfrm>
                <a:off x="3062374" y="4656542"/>
                <a:ext cx="42088" cy="84088"/>
              </a:xfrm>
              <a:custGeom>
                <a:rect b="b" l="l" r="r" t="t"/>
                <a:pathLst>
                  <a:path extrusionOk="0" h="1906" w="954">
                    <a:moveTo>
                      <a:pt x="1" y="0"/>
                    </a:moveTo>
                    <a:lnTo>
                      <a:pt x="1"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2"/>
              <p:cNvSpPr/>
              <p:nvPr/>
            </p:nvSpPr>
            <p:spPr>
              <a:xfrm>
                <a:off x="3104418" y="4614498"/>
                <a:ext cx="42044" cy="42088"/>
              </a:xfrm>
              <a:custGeom>
                <a:rect b="b" l="l" r="r" t="t"/>
                <a:pathLst>
                  <a:path extrusionOk="0" h="954" w="953">
                    <a:moveTo>
                      <a:pt x="0" y="1"/>
                    </a:moveTo>
                    <a:lnTo>
                      <a:pt x="0" y="953"/>
                    </a:lnTo>
                    <a:lnTo>
                      <a:pt x="953" y="953"/>
                    </a:lnTo>
                    <a:lnTo>
                      <a:pt x="953"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2"/>
              <p:cNvSpPr/>
              <p:nvPr/>
            </p:nvSpPr>
            <p:spPr>
              <a:xfrm>
                <a:off x="3188991" y="4656542"/>
                <a:ext cx="42044" cy="84088"/>
              </a:xfrm>
              <a:custGeom>
                <a:rect b="b" l="l" r="r" t="t"/>
                <a:pathLst>
                  <a:path extrusionOk="0" h="1906" w="953">
                    <a:moveTo>
                      <a:pt x="0" y="0"/>
                    </a:moveTo>
                    <a:lnTo>
                      <a:pt x="0" y="1905"/>
                    </a:lnTo>
                    <a:lnTo>
                      <a:pt x="953" y="1905"/>
                    </a:lnTo>
                    <a:lnTo>
                      <a:pt x="95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2"/>
              <p:cNvSpPr/>
              <p:nvPr/>
            </p:nvSpPr>
            <p:spPr>
              <a:xfrm>
                <a:off x="3334490" y="4361837"/>
                <a:ext cx="126088" cy="126132"/>
              </a:xfrm>
              <a:custGeom>
                <a:rect b="b" l="l" r="r" t="t"/>
                <a:pathLst>
                  <a:path extrusionOk="0" h="2859" w="2858">
                    <a:moveTo>
                      <a:pt x="953" y="1"/>
                    </a:moveTo>
                    <a:lnTo>
                      <a:pt x="953" y="953"/>
                    </a:lnTo>
                    <a:lnTo>
                      <a:pt x="0" y="953"/>
                    </a:lnTo>
                    <a:lnTo>
                      <a:pt x="0" y="2858"/>
                    </a:lnTo>
                    <a:lnTo>
                      <a:pt x="953" y="2858"/>
                    </a:lnTo>
                    <a:lnTo>
                      <a:pt x="953" y="1906"/>
                    </a:lnTo>
                    <a:lnTo>
                      <a:pt x="1917" y="1906"/>
                    </a:lnTo>
                    <a:lnTo>
                      <a:pt x="1917" y="953"/>
                    </a:lnTo>
                    <a:lnTo>
                      <a:pt x="2858" y="953"/>
                    </a:lnTo>
                    <a:lnTo>
                      <a:pt x="285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2"/>
              <p:cNvSpPr/>
              <p:nvPr/>
            </p:nvSpPr>
            <p:spPr>
              <a:xfrm>
                <a:off x="3390696" y="4740586"/>
                <a:ext cx="84088" cy="42044"/>
              </a:xfrm>
              <a:custGeom>
                <a:rect b="b" l="l" r="r" t="t"/>
                <a:pathLst>
                  <a:path extrusionOk="0" h="953" w="1906">
                    <a:moveTo>
                      <a:pt x="0" y="0"/>
                    </a:moveTo>
                    <a:lnTo>
                      <a:pt x="0" y="953"/>
                    </a:lnTo>
                    <a:lnTo>
                      <a:pt x="1905" y="953"/>
                    </a:lnTo>
                    <a:lnTo>
                      <a:pt x="190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2"/>
              <p:cNvSpPr/>
              <p:nvPr/>
            </p:nvSpPr>
            <p:spPr>
              <a:xfrm>
                <a:off x="3039785" y="4130220"/>
                <a:ext cx="476998" cy="610410"/>
              </a:xfrm>
              <a:custGeom>
                <a:rect b="b" l="l" r="r" t="t"/>
                <a:pathLst>
                  <a:path extrusionOk="0" h="13836" w="10812">
                    <a:moveTo>
                      <a:pt x="4775" y="7632"/>
                    </a:moveTo>
                    <a:lnTo>
                      <a:pt x="4775" y="9537"/>
                    </a:lnTo>
                    <a:lnTo>
                      <a:pt x="3823" y="9537"/>
                    </a:lnTo>
                    <a:lnTo>
                      <a:pt x="3823" y="7632"/>
                    </a:lnTo>
                    <a:close/>
                    <a:moveTo>
                      <a:pt x="1918" y="0"/>
                    </a:moveTo>
                    <a:lnTo>
                      <a:pt x="1918" y="1905"/>
                    </a:lnTo>
                    <a:lnTo>
                      <a:pt x="2870" y="1905"/>
                    </a:lnTo>
                    <a:lnTo>
                      <a:pt x="2870" y="4775"/>
                    </a:lnTo>
                    <a:lnTo>
                      <a:pt x="1918" y="4775"/>
                    </a:lnTo>
                    <a:lnTo>
                      <a:pt x="1918" y="1905"/>
                    </a:lnTo>
                    <a:lnTo>
                      <a:pt x="1" y="1905"/>
                    </a:lnTo>
                    <a:lnTo>
                      <a:pt x="1" y="3822"/>
                    </a:lnTo>
                    <a:lnTo>
                      <a:pt x="953" y="3822"/>
                    </a:lnTo>
                    <a:lnTo>
                      <a:pt x="953" y="9537"/>
                    </a:lnTo>
                    <a:lnTo>
                      <a:pt x="2418" y="9537"/>
                    </a:lnTo>
                    <a:lnTo>
                      <a:pt x="2418" y="10978"/>
                    </a:lnTo>
                    <a:lnTo>
                      <a:pt x="4335" y="10978"/>
                    </a:lnTo>
                    <a:lnTo>
                      <a:pt x="4335" y="11930"/>
                    </a:lnTo>
                    <a:lnTo>
                      <a:pt x="5287" y="11930"/>
                    </a:lnTo>
                    <a:lnTo>
                      <a:pt x="5287" y="10978"/>
                    </a:lnTo>
                    <a:lnTo>
                      <a:pt x="7954" y="10978"/>
                    </a:lnTo>
                    <a:lnTo>
                      <a:pt x="7954" y="11930"/>
                    </a:lnTo>
                    <a:lnTo>
                      <a:pt x="8907" y="11930"/>
                    </a:lnTo>
                    <a:lnTo>
                      <a:pt x="8907" y="12883"/>
                    </a:lnTo>
                    <a:lnTo>
                      <a:pt x="9859" y="12883"/>
                    </a:lnTo>
                    <a:lnTo>
                      <a:pt x="9859" y="13835"/>
                    </a:lnTo>
                    <a:lnTo>
                      <a:pt x="10812" y="13835"/>
                    </a:lnTo>
                    <a:lnTo>
                      <a:pt x="10812" y="11930"/>
                    </a:lnTo>
                    <a:lnTo>
                      <a:pt x="9859" y="11930"/>
                    </a:lnTo>
                    <a:lnTo>
                      <a:pt x="9859" y="10013"/>
                    </a:lnTo>
                    <a:lnTo>
                      <a:pt x="9038" y="10013"/>
                    </a:lnTo>
                    <a:lnTo>
                      <a:pt x="9038" y="8108"/>
                    </a:lnTo>
                    <a:lnTo>
                      <a:pt x="5728" y="8108"/>
                    </a:lnTo>
                    <a:lnTo>
                      <a:pt x="5728" y="3822"/>
                    </a:lnTo>
                    <a:lnTo>
                      <a:pt x="6680" y="3822"/>
                    </a:lnTo>
                    <a:lnTo>
                      <a:pt x="6680" y="1905"/>
                    </a:lnTo>
                    <a:lnTo>
                      <a:pt x="4775" y="1905"/>
                    </a:lnTo>
                    <a:lnTo>
                      <a:pt x="4775" y="4775"/>
                    </a:lnTo>
                    <a:lnTo>
                      <a:pt x="3823" y="4775"/>
                    </a:lnTo>
                    <a:lnTo>
                      <a:pt x="3823"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02"/>
            <p:cNvGrpSpPr/>
            <p:nvPr/>
          </p:nvGrpSpPr>
          <p:grpSpPr>
            <a:xfrm>
              <a:off x="8716630" y="120146"/>
              <a:ext cx="258725" cy="258927"/>
              <a:chOff x="1673025" y="3369590"/>
              <a:chExt cx="677645" cy="678174"/>
            </a:xfrm>
          </p:grpSpPr>
          <p:sp>
            <p:nvSpPr>
              <p:cNvPr id="2758" name="Google Shape;2758;p102"/>
              <p:cNvSpPr/>
              <p:nvPr/>
            </p:nvSpPr>
            <p:spPr>
              <a:xfrm>
                <a:off x="1673025" y="3369590"/>
                <a:ext cx="677645" cy="452337"/>
              </a:xfrm>
              <a:custGeom>
                <a:rect b="b" l="l" r="r" t="t"/>
                <a:pathLst>
                  <a:path extrusionOk="0" h="10253" w="15360">
                    <a:moveTo>
                      <a:pt x="5120" y="1"/>
                    </a:moveTo>
                    <a:lnTo>
                      <a:pt x="5120" y="2561"/>
                    </a:lnTo>
                    <a:lnTo>
                      <a:pt x="2560" y="2561"/>
                    </a:lnTo>
                    <a:lnTo>
                      <a:pt x="2560" y="5121"/>
                    </a:lnTo>
                    <a:lnTo>
                      <a:pt x="1" y="5121"/>
                    </a:lnTo>
                    <a:lnTo>
                      <a:pt x="1" y="10252"/>
                    </a:lnTo>
                    <a:lnTo>
                      <a:pt x="5120" y="10252"/>
                    </a:lnTo>
                    <a:lnTo>
                      <a:pt x="5120" y="5121"/>
                    </a:lnTo>
                    <a:lnTo>
                      <a:pt x="10240" y="5121"/>
                    </a:lnTo>
                    <a:lnTo>
                      <a:pt x="10240" y="10252"/>
                    </a:lnTo>
                    <a:lnTo>
                      <a:pt x="15360" y="10252"/>
                    </a:lnTo>
                    <a:lnTo>
                      <a:pt x="15360" y="5121"/>
                    </a:lnTo>
                    <a:lnTo>
                      <a:pt x="12800" y="5121"/>
                    </a:lnTo>
                    <a:lnTo>
                      <a:pt x="12800" y="2561"/>
                    </a:lnTo>
                    <a:lnTo>
                      <a:pt x="10240" y="2561"/>
                    </a:lnTo>
                    <a:lnTo>
                      <a:pt x="1024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2"/>
              <p:cNvSpPr/>
              <p:nvPr/>
            </p:nvSpPr>
            <p:spPr>
              <a:xfrm>
                <a:off x="1785966" y="3821883"/>
                <a:ext cx="451763" cy="225882"/>
              </a:xfrm>
              <a:custGeom>
                <a:rect b="b" l="l" r="r" t="t"/>
                <a:pathLst>
                  <a:path extrusionOk="0" h="5120" w="10240">
                    <a:moveTo>
                      <a:pt x="0" y="0"/>
                    </a:moveTo>
                    <a:lnTo>
                      <a:pt x="0" y="2560"/>
                    </a:lnTo>
                    <a:lnTo>
                      <a:pt x="2560" y="2560"/>
                    </a:lnTo>
                    <a:lnTo>
                      <a:pt x="2560" y="5120"/>
                    </a:lnTo>
                    <a:lnTo>
                      <a:pt x="7680" y="5120"/>
                    </a:lnTo>
                    <a:lnTo>
                      <a:pt x="7680" y="2560"/>
                    </a:lnTo>
                    <a:lnTo>
                      <a:pt x="10240" y="2560"/>
                    </a:lnTo>
                    <a:lnTo>
                      <a:pt x="1024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2"/>
              <p:cNvSpPr/>
              <p:nvPr/>
            </p:nvSpPr>
            <p:spPr>
              <a:xfrm>
                <a:off x="1673025" y="3369590"/>
                <a:ext cx="112985" cy="112985"/>
              </a:xfrm>
              <a:custGeom>
                <a:rect b="b" l="l" r="r" t="t"/>
                <a:pathLst>
                  <a:path extrusionOk="0" h="2561" w="2561">
                    <a:moveTo>
                      <a:pt x="1" y="1"/>
                    </a:moveTo>
                    <a:lnTo>
                      <a:pt x="1" y="2561"/>
                    </a:lnTo>
                    <a:lnTo>
                      <a:pt x="2560" y="2561"/>
                    </a:lnTo>
                    <a:lnTo>
                      <a:pt x="2560"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2"/>
              <p:cNvSpPr/>
              <p:nvPr/>
            </p:nvSpPr>
            <p:spPr>
              <a:xfrm>
                <a:off x="2237685" y="3369590"/>
                <a:ext cx="112985" cy="112985"/>
              </a:xfrm>
              <a:custGeom>
                <a:rect b="b" l="l" r="r" t="t"/>
                <a:pathLst>
                  <a:path extrusionOk="0" h="2561" w="2561">
                    <a:moveTo>
                      <a:pt x="1" y="1"/>
                    </a:moveTo>
                    <a:lnTo>
                      <a:pt x="1" y="2561"/>
                    </a:lnTo>
                    <a:lnTo>
                      <a:pt x="2561" y="2561"/>
                    </a:lnTo>
                    <a:lnTo>
                      <a:pt x="256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2"/>
              <p:cNvSpPr/>
              <p:nvPr/>
            </p:nvSpPr>
            <p:spPr>
              <a:xfrm>
                <a:off x="1673025" y="3934824"/>
                <a:ext cx="112985" cy="112941"/>
              </a:xfrm>
              <a:custGeom>
                <a:rect b="b" l="l" r="r" t="t"/>
                <a:pathLst>
                  <a:path extrusionOk="0" h="2560" w="2561">
                    <a:moveTo>
                      <a:pt x="1" y="0"/>
                    </a:moveTo>
                    <a:lnTo>
                      <a:pt x="1" y="2560"/>
                    </a:lnTo>
                    <a:lnTo>
                      <a:pt x="2560" y="2560"/>
                    </a:lnTo>
                    <a:lnTo>
                      <a:pt x="2560"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2"/>
              <p:cNvSpPr/>
              <p:nvPr/>
            </p:nvSpPr>
            <p:spPr>
              <a:xfrm>
                <a:off x="2237685" y="3934824"/>
                <a:ext cx="112985" cy="112941"/>
              </a:xfrm>
              <a:custGeom>
                <a:rect b="b" l="l" r="r" t="t"/>
                <a:pathLst>
                  <a:path extrusionOk="0" h="2560" w="2561">
                    <a:moveTo>
                      <a:pt x="1" y="0"/>
                    </a:moveTo>
                    <a:lnTo>
                      <a:pt x="1" y="2560"/>
                    </a:lnTo>
                    <a:lnTo>
                      <a:pt x="2561" y="2560"/>
                    </a:lnTo>
                    <a:lnTo>
                      <a:pt x="256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102"/>
            <p:cNvGrpSpPr/>
            <p:nvPr/>
          </p:nvGrpSpPr>
          <p:grpSpPr>
            <a:xfrm flipH="1">
              <a:off x="8152858" y="4608491"/>
              <a:ext cx="552091" cy="739519"/>
              <a:chOff x="409235" y="4100794"/>
              <a:chExt cx="509028" cy="681836"/>
            </a:xfrm>
          </p:grpSpPr>
          <p:sp>
            <p:nvSpPr>
              <p:cNvPr id="2765" name="Google Shape;2765;p102"/>
              <p:cNvSpPr/>
              <p:nvPr/>
            </p:nvSpPr>
            <p:spPr>
              <a:xfrm>
                <a:off x="409235" y="4100794"/>
                <a:ext cx="509028" cy="547895"/>
              </a:xfrm>
              <a:custGeom>
                <a:rect b="b" l="l" r="r" t="t"/>
                <a:pathLst>
                  <a:path extrusionOk="0" h="12419" w="11538">
                    <a:moveTo>
                      <a:pt x="7108" y="3549"/>
                    </a:moveTo>
                    <a:lnTo>
                      <a:pt x="7108" y="4430"/>
                    </a:lnTo>
                    <a:lnTo>
                      <a:pt x="4441" y="4430"/>
                    </a:lnTo>
                    <a:lnTo>
                      <a:pt x="4441" y="3549"/>
                    </a:lnTo>
                    <a:close/>
                    <a:moveTo>
                      <a:pt x="4441" y="6204"/>
                    </a:moveTo>
                    <a:lnTo>
                      <a:pt x="4441" y="8871"/>
                    </a:lnTo>
                    <a:lnTo>
                      <a:pt x="3560" y="8871"/>
                    </a:lnTo>
                    <a:lnTo>
                      <a:pt x="3560" y="6204"/>
                    </a:lnTo>
                    <a:close/>
                    <a:moveTo>
                      <a:pt x="7989" y="6204"/>
                    </a:moveTo>
                    <a:lnTo>
                      <a:pt x="7989" y="8871"/>
                    </a:lnTo>
                    <a:lnTo>
                      <a:pt x="7108" y="8871"/>
                    </a:lnTo>
                    <a:lnTo>
                      <a:pt x="7108" y="6204"/>
                    </a:lnTo>
                    <a:close/>
                    <a:moveTo>
                      <a:pt x="5322" y="0"/>
                    </a:moveTo>
                    <a:lnTo>
                      <a:pt x="5322" y="1774"/>
                    </a:lnTo>
                    <a:lnTo>
                      <a:pt x="4441" y="1774"/>
                    </a:lnTo>
                    <a:lnTo>
                      <a:pt x="4441" y="2656"/>
                    </a:lnTo>
                    <a:lnTo>
                      <a:pt x="3548" y="2656"/>
                    </a:lnTo>
                    <a:lnTo>
                      <a:pt x="3548" y="4430"/>
                    </a:lnTo>
                    <a:lnTo>
                      <a:pt x="2667" y="4430"/>
                    </a:lnTo>
                    <a:lnTo>
                      <a:pt x="2667" y="5323"/>
                    </a:lnTo>
                    <a:lnTo>
                      <a:pt x="1774" y="5323"/>
                    </a:lnTo>
                    <a:lnTo>
                      <a:pt x="1774" y="6204"/>
                    </a:lnTo>
                    <a:lnTo>
                      <a:pt x="893" y="6204"/>
                    </a:lnTo>
                    <a:lnTo>
                      <a:pt x="893" y="7097"/>
                    </a:lnTo>
                    <a:lnTo>
                      <a:pt x="1774" y="7097"/>
                    </a:lnTo>
                    <a:lnTo>
                      <a:pt x="1774" y="9752"/>
                    </a:lnTo>
                    <a:lnTo>
                      <a:pt x="893" y="9752"/>
                    </a:lnTo>
                    <a:lnTo>
                      <a:pt x="893" y="7097"/>
                    </a:lnTo>
                    <a:lnTo>
                      <a:pt x="0" y="7097"/>
                    </a:lnTo>
                    <a:lnTo>
                      <a:pt x="0" y="12419"/>
                    </a:lnTo>
                    <a:lnTo>
                      <a:pt x="893" y="12419"/>
                    </a:lnTo>
                    <a:lnTo>
                      <a:pt x="893" y="11526"/>
                    </a:lnTo>
                    <a:lnTo>
                      <a:pt x="1774" y="11526"/>
                    </a:lnTo>
                    <a:lnTo>
                      <a:pt x="1774" y="10645"/>
                    </a:lnTo>
                    <a:lnTo>
                      <a:pt x="2667" y="10645"/>
                    </a:lnTo>
                    <a:lnTo>
                      <a:pt x="2667" y="9752"/>
                    </a:lnTo>
                    <a:lnTo>
                      <a:pt x="3548" y="9752"/>
                    </a:lnTo>
                    <a:lnTo>
                      <a:pt x="3548" y="11526"/>
                    </a:lnTo>
                    <a:lnTo>
                      <a:pt x="4441" y="11526"/>
                    </a:lnTo>
                    <a:lnTo>
                      <a:pt x="4441" y="12347"/>
                    </a:lnTo>
                    <a:lnTo>
                      <a:pt x="7096" y="12347"/>
                    </a:lnTo>
                    <a:lnTo>
                      <a:pt x="7096" y="11526"/>
                    </a:lnTo>
                    <a:lnTo>
                      <a:pt x="7989" y="11526"/>
                    </a:lnTo>
                    <a:lnTo>
                      <a:pt x="7989" y="9752"/>
                    </a:lnTo>
                    <a:lnTo>
                      <a:pt x="8870" y="9752"/>
                    </a:lnTo>
                    <a:lnTo>
                      <a:pt x="8870" y="10645"/>
                    </a:lnTo>
                    <a:lnTo>
                      <a:pt x="9763" y="10645"/>
                    </a:lnTo>
                    <a:lnTo>
                      <a:pt x="9763" y="11526"/>
                    </a:lnTo>
                    <a:lnTo>
                      <a:pt x="10656" y="11526"/>
                    </a:lnTo>
                    <a:lnTo>
                      <a:pt x="10656" y="12419"/>
                    </a:lnTo>
                    <a:lnTo>
                      <a:pt x="11537" y="12419"/>
                    </a:lnTo>
                    <a:lnTo>
                      <a:pt x="11537" y="7097"/>
                    </a:lnTo>
                    <a:lnTo>
                      <a:pt x="10656" y="7097"/>
                    </a:lnTo>
                    <a:lnTo>
                      <a:pt x="10656" y="9752"/>
                    </a:lnTo>
                    <a:lnTo>
                      <a:pt x="9763" y="9752"/>
                    </a:lnTo>
                    <a:lnTo>
                      <a:pt x="9763" y="7097"/>
                    </a:lnTo>
                    <a:lnTo>
                      <a:pt x="10656" y="7097"/>
                    </a:lnTo>
                    <a:lnTo>
                      <a:pt x="10656" y="6204"/>
                    </a:lnTo>
                    <a:lnTo>
                      <a:pt x="9763" y="6204"/>
                    </a:lnTo>
                    <a:lnTo>
                      <a:pt x="9763" y="5323"/>
                    </a:lnTo>
                    <a:lnTo>
                      <a:pt x="8882" y="5323"/>
                    </a:lnTo>
                    <a:lnTo>
                      <a:pt x="8882" y="4430"/>
                    </a:lnTo>
                    <a:lnTo>
                      <a:pt x="7989" y="4430"/>
                    </a:lnTo>
                    <a:lnTo>
                      <a:pt x="7989" y="2656"/>
                    </a:lnTo>
                    <a:lnTo>
                      <a:pt x="7108" y="2656"/>
                    </a:lnTo>
                    <a:lnTo>
                      <a:pt x="7108" y="1774"/>
                    </a:lnTo>
                    <a:lnTo>
                      <a:pt x="6215" y="1774"/>
                    </a:lnTo>
                    <a:lnTo>
                      <a:pt x="621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2"/>
              <p:cNvSpPr/>
              <p:nvPr/>
            </p:nvSpPr>
            <p:spPr>
              <a:xfrm>
                <a:off x="605161" y="4665454"/>
                <a:ext cx="117705" cy="117176"/>
              </a:xfrm>
              <a:custGeom>
                <a:rect b="b" l="l" r="r" t="t"/>
                <a:pathLst>
                  <a:path extrusionOk="0" h="2656" w="2668">
                    <a:moveTo>
                      <a:pt x="0" y="1"/>
                    </a:moveTo>
                    <a:lnTo>
                      <a:pt x="0" y="1775"/>
                    </a:lnTo>
                    <a:lnTo>
                      <a:pt x="893" y="1775"/>
                    </a:lnTo>
                    <a:lnTo>
                      <a:pt x="893" y="2656"/>
                    </a:lnTo>
                    <a:lnTo>
                      <a:pt x="1774" y="2656"/>
                    </a:lnTo>
                    <a:lnTo>
                      <a:pt x="1774" y="1775"/>
                    </a:lnTo>
                    <a:lnTo>
                      <a:pt x="2667" y="1775"/>
                    </a:lnTo>
                    <a:lnTo>
                      <a:pt x="2667"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767" name="Shape 2767"/>
        <p:cNvGrpSpPr/>
        <p:nvPr/>
      </p:nvGrpSpPr>
      <p:grpSpPr>
        <a:xfrm>
          <a:off x="0" y="0"/>
          <a:ext cx="0" cy="0"/>
          <a:chOff x="0" y="0"/>
          <a:chExt cx="0" cy="0"/>
        </a:xfrm>
      </p:grpSpPr>
      <p:pic>
        <p:nvPicPr>
          <p:cNvPr id="2768" name="Google Shape;2768;p103"/>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769" name="Google Shape;2769;p103"/>
          <p:cNvGrpSpPr/>
          <p:nvPr/>
        </p:nvGrpSpPr>
        <p:grpSpPr>
          <a:xfrm>
            <a:off x="201817" y="-200679"/>
            <a:ext cx="8595353" cy="5193018"/>
            <a:chOff x="201817" y="-200679"/>
            <a:chExt cx="8595353" cy="5193018"/>
          </a:xfrm>
        </p:grpSpPr>
        <p:grpSp>
          <p:nvGrpSpPr>
            <p:cNvPr id="2770" name="Google Shape;2770;p103"/>
            <p:cNvGrpSpPr/>
            <p:nvPr/>
          </p:nvGrpSpPr>
          <p:grpSpPr>
            <a:xfrm flipH="1">
              <a:off x="8437167" y="4920072"/>
              <a:ext cx="360003" cy="72268"/>
              <a:chOff x="1651496" y="2388946"/>
              <a:chExt cx="285264" cy="57265"/>
            </a:xfrm>
          </p:grpSpPr>
          <p:sp>
            <p:nvSpPr>
              <p:cNvPr id="2771" name="Google Shape;2771;p103"/>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3"/>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103"/>
            <p:cNvGrpSpPr/>
            <p:nvPr/>
          </p:nvGrpSpPr>
          <p:grpSpPr>
            <a:xfrm flipH="1" rot="-2700000">
              <a:off x="8525719" y="4646370"/>
              <a:ext cx="182912" cy="182969"/>
              <a:chOff x="3052932" y="2641078"/>
              <a:chExt cx="616189" cy="616674"/>
            </a:xfrm>
          </p:grpSpPr>
          <p:sp>
            <p:nvSpPr>
              <p:cNvPr id="2774" name="Google Shape;2774;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103"/>
            <p:cNvGrpSpPr/>
            <p:nvPr/>
          </p:nvGrpSpPr>
          <p:grpSpPr>
            <a:xfrm flipH="1">
              <a:off x="229632" y="77421"/>
              <a:ext cx="503917" cy="503917"/>
              <a:chOff x="320471" y="3391693"/>
              <a:chExt cx="615660" cy="615660"/>
            </a:xfrm>
          </p:grpSpPr>
          <p:sp>
            <p:nvSpPr>
              <p:cNvPr id="2779" name="Google Shape;2779;p10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103"/>
            <p:cNvGrpSpPr/>
            <p:nvPr/>
          </p:nvGrpSpPr>
          <p:grpSpPr>
            <a:xfrm flipH="1" rot="-2700000">
              <a:off x="267544" y="905645"/>
              <a:ext cx="182912" cy="182969"/>
              <a:chOff x="3052932" y="2641078"/>
              <a:chExt cx="616189" cy="616674"/>
            </a:xfrm>
          </p:grpSpPr>
          <p:sp>
            <p:nvSpPr>
              <p:cNvPr id="2787" name="Google Shape;2787;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103"/>
            <p:cNvGrpSpPr/>
            <p:nvPr/>
          </p:nvGrpSpPr>
          <p:grpSpPr>
            <a:xfrm flipH="1" rot="-2700000">
              <a:off x="1074044" y="279920"/>
              <a:ext cx="182912" cy="182969"/>
              <a:chOff x="3052932" y="2641078"/>
              <a:chExt cx="616189" cy="616674"/>
            </a:xfrm>
          </p:grpSpPr>
          <p:sp>
            <p:nvSpPr>
              <p:cNvPr id="2792" name="Google Shape;2792;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103"/>
            <p:cNvGrpSpPr/>
            <p:nvPr/>
          </p:nvGrpSpPr>
          <p:grpSpPr>
            <a:xfrm flipH="1">
              <a:off x="8252882" y="-200679"/>
              <a:ext cx="503917" cy="503917"/>
              <a:chOff x="320471" y="3391693"/>
              <a:chExt cx="615660" cy="615660"/>
            </a:xfrm>
          </p:grpSpPr>
          <p:sp>
            <p:nvSpPr>
              <p:cNvPr id="2797" name="Google Shape;2797;p103"/>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3"/>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3"/>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3"/>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3"/>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3"/>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3"/>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103"/>
            <p:cNvGrpSpPr/>
            <p:nvPr/>
          </p:nvGrpSpPr>
          <p:grpSpPr>
            <a:xfrm flipH="1" rot="-2700000">
              <a:off x="239719" y="4305470"/>
              <a:ext cx="182912" cy="182969"/>
              <a:chOff x="3052932" y="2641078"/>
              <a:chExt cx="616189" cy="616674"/>
            </a:xfrm>
          </p:grpSpPr>
          <p:sp>
            <p:nvSpPr>
              <p:cNvPr id="2805" name="Google Shape;2805;p103"/>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3"/>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3"/>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3"/>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809" name="Shape 2809"/>
        <p:cNvGrpSpPr/>
        <p:nvPr/>
      </p:nvGrpSpPr>
      <p:grpSpPr>
        <a:xfrm>
          <a:off x="0" y="0"/>
          <a:ext cx="0" cy="0"/>
          <a:chOff x="0" y="0"/>
          <a:chExt cx="0" cy="0"/>
        </a:xfrm>
      </p:grpSpPr>
      <p:pic>
        <p:nvPicPr>
          <p:cNvPr id="2810" name="Google Shape;2810;p104"/>
          <p:cNvPicPr preferRelativeResize="0"/>
          <p:nvPr/>
        </p:nvPicPr>
        <p:blipFill rotWithShape="1">
          <a:blip r:embed="rId2">
            <a:alphaModFix amt="80000"/>
          </a:blip>
          <a:srcRect b="0" l="19" r="9" t="0"/>
          <a:stretch/>
        </p:blipFill>
        <p:spPr>
          <a:xfrm>
            <a:off x="0" y="-875"/>
            <a:ext cx="9144005" cy="5145242"/>
          </a:xfrm>
          <a:prstGeom prst="rect">
            <a:avLst/>
          </a:prstGeom>
          <a:noFill/>
          <a:ln>
            <a:noFill/>
          </a:ln>
          <a:effectLst>
            <a:outerShdw blurRad="57150" rotWithShape="0" algn="bl" dir="5400000" dist="19050">
              <a:schemeClr val="lt1">
                <a:alpha val="45000"/>
              </a:schemeClr>
            </a:outerShdw>
          </a:effectLst>
        </p:spPr>
      </p:pic>
      <p:grpSp>
        <p:nvGrpSpPr>
          <p:cNvPr id="2811" name="Google Shape;2811;p104"/>
          <p:cNvGrpSpPr/>
          <p:nvPr/>
        </p:nvGrpSpPr>
        <p:grpSpPr>
          <a:xfrm>
            <a:off x="201817" y="-200679"/>
            <a:ext cx="8666953" cy="5193041"/>
            <a:chOff x="201817" y="-200679"/>
            <a:chExt cx="8666953" cy="5193041"/>
          </a:xfrm>
        </p:grpSpPr>
        <p:grpSp>
          <p:nvGrpSpPr>
            <p:cNvPr id="2812" name="Google Shape;2812;p104"/>
            <p:cNvGrpSpPr/>
            <p:nvPr/>
          </p:nvGrpSpPr>
          <p:grpSpPr>
            <a:xfrm>
              <a:off x="201817" y="4200790"/>
              <a:ext cx="647682" cy="791550"/>
              <a:chOff x="1594761" y="1818992"/>
              <a:chExt cx="513219" cy="627218"/>
            </a:xfrm>
          </p:grpSpPr>
          <p:sp>
            <p:nvSpPr>
              <p:cNvPr id="2813" name="Google Shape;2813;p104"/>
              <p:cNvSpPr/>
              <p:nvPr/>
            </p:nvSpPr>
            <p:spPr>
              <a:xfrm>
                <a:off x="1652025" y="1932992"/>
                <a:ext cx="398734" cy="455998"/>
              </a:xfrm>
              <a:custGeom>
                <a:rect b="b" l="l" r="r" t="t"/>
                <a:pathLst>
                  <a:path extrusionOk="0" h="10336" w="9038">
                    <a:moveTo>
                      <a:pt x="3870" y="1298"/>
                    </a:moveTo>
                    <a:lnTo>
                      <a:pt x="3870" y="2584"/>
                    </a:lnTo>
                    <a:lnTo>
                      <a:pt x="2584" y="2584"/>
                    </a:lnTo>
                    <a:lnTo>
                      <a:pt x="2584" y="1298"/>
                    </a:lnTo>
                    <a:close/>
                    <a:moveTo>
                      <a:pt x="1286" y="0"/>
                    </a:moveTo>
                    <a:lnTo>
                      <a:pt x="1286" y="6466"/>
                    </a:lnTo>
                    <a:lnTo>
                      <a:pt x="0" y="6466"/>
                    </a:lnTo>
                    <a:lnTo>
                      <a:pt x="0" y="7751"/>
                    </a:lnTo>
                    <a:lnTo>
                      <a:pt x="1286" y="7751"/>
                    </a:lnTo>
                    <a:lnTo>
                      <a:pt x="1286" y="10335"/>
                    </a:lnTo>
                    <a:lnTo>
                      <a:pt x="2584" y="10335"/>
                    </a:lnTo>
                    <a:lnTo>
                      <a:pt x="2584" y="7751"/>
                    </a:lnTo>
                    <a:lnTo>
                      <a:pt x="3870" y="7751"/>
                    </a:lnTo>
                    <a:lnTo>
                      <a:pt x="3870" y="10335"/>
                    </a:lnTo>
                    <a:lnTo>
                      <a:pt x="5168" y="10335"/>
                    </a:lnTo>
                    <a:lnTo>
                      <a:pt x="5168" y="7751"/>
                    </a:lnTo>
                    <a:lnTo>
                      <a:pt x="6454" y="7751"/>
                    </a:lnTo>
                    <a:lnTo>
                      <a:pt x="6454" y="9049"/>
                    </a:lnTo>
                    <a:lnTo>
                      <a:pt x="7751" y="9049"/>
                    </a:lnTo>
                    <a:lnTo>
                      <a:pt x="7751" y="7751"/>
                    </a:lnTo>
                    <a:lnTo>
                      <a:pt x="9037" y="7751"/>
                    </a:lnTo>
                    <a:lnTo>
                      <a:pt x="9037" y="6466"/>
                    </a:lnTo>
                    <a:lnTo>
                      <a:pt x="7751" y="6466"/>
                    </a:lnTo>
                    <a:lnTo>
                      <a:pt x="7751" y="1298"/>
                    </a:lnTo>
                    <a:lnTo>
                      <a:pt x="7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4"/>
              <p:cNvSpPr/>
              <p:nvPr/>
            </p:nvSpPr>
            <p:spPr>
              <a:xfrm>
                <a:off x="1708761" y="1818992"/>
                <a:ext cx="285264" cy="56779"/>
              </a:xfrm>
              <a:custGeom>
                <a:rect b="b" l="l" r="r" t="t"/>
                <a:pathLst>
                  <a:path extrusionOk="0" h="1287" w="6466">
                    <a:moveTo>
                      <a:pt x="0" y="1"/>
                    </a:moveTo>
                    <a:lnTo>
                      <a:pt x="0" y="1287"/>
                    </a:lnTo>
                    <a:lnTo>
                      <a:pt x="6465" y="1287"/>
                    </a:lnTo>
                    <a:lnTo>
                      <a:pt x="6465"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4"/>
              <p:cNvSpPr/>
              <p:nvPr/>
            </p:nvSpPr>
            <p:spPr>
              <a:xfrm>
                <a:off x="1594761" y="1932992"/>
                <a:ext cx="56779" cy="285264"/>
              </a:xfrm>
              <a:custGeom>
                <a:rect b="b" l="l" r="r" t="t"/>
                <a:pathLst>
                  <a:path extrusionOk="0" h="6466" w="1287">
                    <a:moveTo>
                      <a:pt x="1" y="0"/>
                    </a:moveTo>
                    <a:lnTo>
                      <a:pt x="1" y="6466"/>
                    </a:lnTo>
                    <a:lnTo>
                      <a:pt x="1286" y="6466"/>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4"/>
              <p:cNvSpPr/>
              <p:nvPr/>
            </p:nvSpPr>
            <p:spPr>
              <a:xfrm>
                <a:off x="2050715" y="1932992"/>
                <a:ext cx="57265" cy="285264"/>
              </a:xfrm>
              <a:custGeom>
                <a:rect b="b" l="l" r="r" t="t"/>
                <a:pathLst>
                  <a:path extrusionOk="0" h="6466" w="1298">
                    <a:moveTo>
                      <a:pt x="0" y="0"/>
                    </a:moveTo>
                    <a:lnTo>
                      <a:pt x="0" y="6466"/>
                    </a:lnTo>
                    <a:lnTo>
                      <a:pt x="1298" y="6466"/>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4"/>
              <p:cNvSpPr/>
              <p:nvPr/>
            </p:nvSpPr>
            <p:spPr>
              <a:xfrm>
                <a:off x="1993980" y="2332211"/>
                <a:ext cx="56779" cy="114000"/>
              </a:xfrm>
              <a:custGeom>
                <a:rect b="b" l="l" r="r" t="t"/>
                <a:pathLst>
                  <a:path extrusionOk="0" h="2584" w="1287">
                    <a:moveTo>
                      <a:pt x="0" y="0"/>
                    </a:moveTo>
                    <a:lnTo>
                      <a:pt x="0" y="2584"/>
                    </a:lnTo>
                    <a:lnTo>
                      <a:pt x="1286" y="2584"/>
                    </a:lnTo>
                    <a:lnTo>
                      <a:pt x="128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4"/>
              <p:cNvSpPr/>
              <p:nvPr/>
            </p:nvSpPr>
            <p:spPr>
              <a:xfrm>
                <a:off x="1651496" y="2388946"/>
                <a:ext cx="57309" cy="57265"/>
              </a:xfrm>
              <a:custGeom>
                <a:rect b="b" l="l" r="r" t="t"/>
                <a:pathLst>
                  <a:path extrusionOk="0" h="1298" w="1299">
                    <a:moveTo>
                      <a:pt x="0" y="0"/>
                    </a:moveTo>
                    <a:lnTo>
                      <a:pt x="0" y="1298"/>
                    </a:lnTo>
                    <a:lnTo>
                      <a:pt x="1298" y="1298"/>
                    </a:lnTo>
                    <a:lnTo>
                      <a:pt x="129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4"/>
              <p:cNvSpPr/>
              <p:nvPr/>
            </p:nvSpPr>
            <p:spPr>
              <a:xfrm>
                <a:off x="1879981" y="2388946"/>
                <a:ext cx="56779" cy="57265"/>
              </a:xfrm>
              <a:custGeom>
                <a:rect b="b" l="l" r="r" t="t"/>
                <a:pathLst>
                  <a:path extrusionOk="0" h="1298" w="1287">
                    <a:moveTo>
                      <a:pt x="1" y="0"/>
                    </a:moveTo>
                    <a:lnTo>
                      <a:pt x="1" y="1298"/>
                    </a:lnTo>
                    <a:lnTo>
                      <a:pt x="1287" y="1298"/>
                    </a:lnTo>
                    <a:lnTo>
                      <a:pt x="128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4"/>
              <p:cNvSpPr/>
              <p:nvPr/>
            </p:nvSpPr>
            <p:spPr>
              <a:xfrm>
                <a:off x="1651496" y="1875728"/>
                <a:ext cx="57309" cy="57309"/>
              </a:xfrm>
              <a:custGeom>
                <a:rect b="b" l="l" r="r" t="t"/>
                <a:pathLst>
                  <a:path extrusionOk="0" h="1299" w="1299">
                    <a:moveTo>
                      <a:pt x="0" y="1"/>
                    </a:moveTo>
                    <a:lnTo>
                      <a:pt x="0" y="1298"/>
                    </a:lnTo>
                    <a:lnTo>
                      <a:pt x="1298" y="1298"/>
                    </a:lnTo>
                    <a:lnTo>
                      <a:pt x="129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4"/>
              <p:cNvSpPr/>
              <p:nvPr/>
            </p:nvSpPr>
            <p:spPr>
              <a:xfrm>
                <a:off x="1993980" y="1875728"/>
                <a:ext cx="56779" cy="57309"/>
              </a:xfrm>
              <a:custGeom>
                <a:rect b="b" l="l" r="r" t="t"/>
                <a:pathLst>
                  <a:path extrusionOk="0" h="1299" w="1287">
                    <a:moveTo>
                      <a:pt x="0" y="1"/>
                    </a:moveTo>
                    <a:lnTo>
                      <a:pt x="0" y="1298"/>
                    </a:lnTo>
                    <a:lnTo>
                      <a:pt x="1286" y="1298"/>
                    </a:lnTo>
                    <a:lnTo>
                      <a:pt x="128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104"/>
            <p:cNvGrpSpPr/>
            <p:nvPr/>
          </p:nvGrpSpPr>
          <p:grpSpPr>
            <a:xfrm rot="2700000">
              <a:off x="1271305" y="4771520"/>
              <a:ext cx="182912" cy="182969"/>
              <a:chOff x="3052932" y="2641078"/>
              <a:chExt cx="616189" cy="616674"/>
            </a:xfrm>
          </p:grpSpPr>
          <p:sp>
            <p:nvSpPr>
              <p:cNvPr id="2823" name="Google Shape;2823;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104"/>
            <p:cNvGrpSpPr/>
            <p:nvPr/>
          </p:nvGrpSpPr>
          <p:grpSpPr>
            <a:xfrm>
              <a:off x="8337036" y="77421"/>
              <a:ext cx="503917" cy="503917"/>
              <a:chOff x="320471" y="3391693"/>
              <a:chExt cx="615660" cy="615660"/>
            </a:xfrm>
          </p:grpSpPr>
          <p:sp>
            <p:nvSpPr>
              <p:cNvPr id="2828" name="Google Shape;2828;p10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104"/>
            <p:cNvGrpSpPr/>
            <p:nvPr/>
          </p:nvGrpSpPr>
          <p:grpSpPr>
            <a:xfrm rot="2700000">
              <a:off x="8620130" y="905645"/>
              <a:ext cx="182912" cy="182969"/>
              <a:chOff x="3052932" y="2641078"/>
              <a:chExt cx="616189" cy="616674"/>
            </a:xfrm>
          </p:grpSpPr>
          <p:sp>
            <p:nvSpPr>
              <p:cNvPr id="2836" name="Google Shape;2836;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104"/>
            <p:cNvGrpSpPr/>
            <p:nvPr/>
          </p:nvGrpSpPr>
          <p:grpSpPr>
            <a:xfrm rot="2700000">
              <a:off x="7813630" y="279920"/>
              <a:ext cx="182912" cy="182969"/>
              <a:chOff x="3052932" y="2641078"/>
              <a:chExt cx="616189" cy="616674"/>
            </a:xfrm>
          </p:grpSpPr>
          <p:sp>
            <p:nvSpPr>
              <p:cNvPr id="2841" name="Google Shape;2841;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104"/>
            <p:cNvGrpSpPr/>
            <p:nvPr/>
          </p:nvGrpSpPr>
          <p:grpSpPr>
            <a:xfrm>
              <a:off x="313786" y="-200679"/>
              <a:ext cx="503917" cy="503917"/>
              <a:chOff x="320471" y="3391693"/>
              <a:chExt cx="615660" cy="615660"/>
            </a:xfrm>
          </p:grpSpPr>
          <p:sp>
            <p:nvSpPr>
              <p:cNvPr id="2846" name="Google Shape;2846;p104"/>
              <p:cNvSpPr/>
              <p:nvPr/>
            </p:nvSpPr>
            <p:spPr>
              <a:xfrm>
                <a:off x="320471" y="3391693"/>
                <a:ext cx="76720" cy="76720"/>
              </a:xfrm>
              <a:custGeom>
                <a:rect b="b" l="l" r="r" t="t"/>
                <a:pathLst>
                  <a:path extrusionOk="0" h="1739" w="1739">
                    <a:moveTo>
                      <a:pt x="0" y="0"/>
                    </a:moveTo>
                    <a:lnTo>
                      <a:pt x="0" y="1738"/>
                    </a:lnTo>
                    <a:lnTo>
                      <a:pt x="1738" y="1738"/>
                    </a:lnTo>
                    <a:lnTo>
                      <a:pt x="1738"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4"/>
              <p:cNvSpPr/>
              <p:nvPr/>
            </p:nvSpPr>
            <p:spPr>
              <a:xfrm>
                <a:off x="858837" y="3391693"/>
                <a:ext cx="77294" cy="76720"/>
              </a:xfrm>
              <a:custGeom>
                <a:rect b="b" l="l" r="r" t="t"/>
                <a:pathLst>
                  <a:path extrusionOk="0" h="1739" w="1752">
                    <a:moveTo>
                      <a:pt x="1" y="0"/>
                    </a:moveTo>
                    <a:lnTo>
                      <a:pt x="1" y="1738"/>
                    </a:lnTo>
                    <a:lnTo>
                      <a:pt x="1751" y="1738"/>
                    </a:lnTo>
                    <a:lnTo>
                      <a:pt x="1751"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4"/>
              <p:cNvSpPr/>
              <p:nvPr/>
            </p:nvSpPr>
            <p:spPr>
              <a:xfrm>
                <a:off x="397147" y="3468369"/>
                <a:ext cx="461734" cy="461734"/>
              </a:xfrm>
              <a:custGeom>
                <a:rect b="b" l="l" r="r" t="t"/>
                <a:pathLst>
                  <a:path extrusionOk="0" h="10466" w="10466">
                    <a:moveTo>
                      <a:pt x="0" y="0"/>
                    </a:moveTo>
                    <a:lnTo>
                      <a:pt x="0" y="1739"/>
                    </a:lnTo>
                    <a:lnTo>
                      <a:pt x="1751" y="1739"/>
                    </a:lnTo>
                    <a:lnTo>
                      <a:pt x="1751" y="0"/>
                    </a:lnTo>
                    <a:close/>
                    <a:moveTo>
                      <a:pt x="8728" y="0"/>
                    </a:moveTo>
                    <a:lnTo>
                      <a:pt x="8728" y="1739"/>
                    </a:lnTo>
                    <a:lnTo>
                      <a:pt x="10466" y="1739"/>
                    </a:lnTo>
                    <a:lnTo>
                      <a:pt x="10466" y="0"/>
                    </a:lnTo>
                    <a:close/>
                    <a:moveTo>
                      <a:pt x="6977" y="3489"/>
                    </a:moveTo>
                    <a:lnTo>
                      <a:pt x="6977" y="6977"/>
                    </a:lnTo>
                    <a:lnTo>
                      <a:pt x="3489" y="6977"/>
                    </a:lnTo>
                    <a:lnTo>
                      <a:pt x="3489" y="3489"/>
                    </a:lnTo>
                    <a:close/>
                    <a:moveTo>
                      <a:pt x="3489" y="0"/>
                    </a:moveTo>
                    <a:lnTo>
                      <a:pt x="3489" y="1739"/>
                    </a:lnTo>
                    <a:lnTo>
                      <a:pt x="1751" y="1739"/>
                    </a:lnTo>
                    <a:lnTo>
                      <a:pt x="1751" y="3489"/>
                    </a:lnTo>
                    <a:lnTo>
                      <a:pt x="0" y="3489"/>
                    </a:lnTo>
                    <a:lnTo>
                      <a:pt x="0" y="6977"/>
                    </a:lnTo>
                    <a:lnTo>
                      <a:pt x="1751" y="6977"/>
                    </a:lnTo>
                    <a:lnTo>
                      <a:pt x="1751" y="8728"/>
                    </a:lnTo>
                    <a:lnTo>
                      <a:pt x="3489" y="8728"/>
                    </a:lnTo>
                    <a:lnTo>
                      <a:pt x="3489" y="10466"/>
                    </a:lnTo>
                    <a:lnTo>
                      <a:pt x="6977" y="10466"/>
                    </a:lnTo>
                    <a:lnTo>
                      <a:pt x="6977" y="8728"/>
                    </a:lnTo>
                    <a:lnTo>
                      <a:pt x="8728" y="8728"/>
                    </a:lnTo>
                    <a:lnTo>
                      <a:pt x="8728" y="6977"/>
                    </a:lnTo>
                    <a:lnTo>
                      <a:pt x="10466" y="6977"/>
                    </a:lnTo>
                    <a:lnTo>
                      <a:pt x="10466" y="3489"/>
                    </a:lnTo>
                    <a:lnTo>
                      <a:pt x="8728" y="3489"/>
                    </a:lnTo>
                    <a:lnTo>
                      <a:pt x="8728" y="1739"/>
                    </a:lnTo>
                    <a:lnTo>
                      <a:pt x="6977" y="1739"/>
                    </a:lnTo>
                    <a:lnTo>
                      <a:pt x="6977"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4"/>
              <p:cNvSpPr/>
              <p:nvPr/>
            </p:nvSpPr>
            <p:spPr>
              <a:xfrm>
                <a:off x="397147" y="3852853"/>
                <a:ext cx="77250" cy="77250"/>
              </a:xfrm>
              <a:custGeom>
                <a:rect b="b" l="l" r="r" t="t"/>
                <a:pathLst>
                  <a:path extrusionOk="0" h="1751" w="1751">
                    <a:moveTo>
                      <a:pt x="0" y="1"/>
                    </a:moveTo>
                    <a:lnTo>
                      <a:pt x="0"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4"/>
              <p:cNvSpPr/>
              <p:nvPr/>
            </p:nvSpPr>
            <p:spPr>
              <a:xfrm>
                <a:off x="320471" y="3930059"/>
                <a:ext cx="76720" cy="77294"/>
              </a:xfrm>
              <a:custGeom>
                <a:rect b="b" l="l" r="r" t="t"/>
                <a:pathLst>
                  <a:path extrusionOk="0" h="1752" w="1739">
                    <a:moveTo>
                      <a:pt x="0" y="1"/>
                    </a:moveTo>
                    <a:lnTo>
                      <a:pt x="0" y="1751"/>
                    </a:lnTo>
                    <a:lnTo>
                      <a:pt x="1738" y="1751"/>
                    </a:lnTo>
                    <a:lnTo>
                      <a:pt x="1738"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4"/>
              <p:cNvSpPr/>
              <p:nvPr/>
            </p:nvSpPr>
            <p:spPr>
              <a:xfrm>
                <a:off x="858837" y="3930059"/>
                <a:ext cx="77294" cy="77294"/>
              </a:xfrm>
              <a:custGeom>
                <a:rect b="b" l="l" r="r" t="t"/>
                <a:pathLst>
                  <a:path extrusionOk="0" h="1752" w="1752">
                    <a:moveTo>
                      <a:pt x="1" y="1"/>
                    </a:moveTo>
                    <a:lnTo>
                      <a:pt x="1" y="1751"/>
                    </a:lnTo>
                    <a:lnTo>
                      <a:pt x="1751" y="1751"/>
                    </a:lnTo>
                    <a:lnTo>
                      <a:pt x="1751"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4"/>
              <p:cNvSpPr/>
              <p:nvPr/>
            </p:nvSpPr>
            <p:spPr>
              <a:xfrm>
                <a:off x="782161" y="3852853"/>
                <a:ext cx="76720" cy="77250"/>
              </a:xfrm>
              <a:custGeom>
                <a:rect b="b" l="l" r="r" t="t"/>
                <a:pathLst>
                  <a:path extrusionOk="0" h="1751" w="1739">
                    <a:moveTo>
                      <a:pt x="1" y="1"/>
                    </a:moveTo>
                    <a:lnTo>
                      <a:pt x="1" y="1751"/>
                    </a:lnTo>
                    <a:lnTo>
                      <a:pt x="1739" y="1751"/>
                    </a:lnTo>
                    <a:lnTo>
                      <a:pt x="1739"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104"/>
            <p:cNvGrpSpPr/>
            <p:nvPr/>
          </p:nvGrpSpPr>
          <p:grpSpPr>
            <a:xfrm rot="2700000">
              <a:off x="8647955" y="4305470"/>
              <a:ext cx="182912" cy="182969"/>
              <a:chOff x="3052932" y="2641078"/>
              <a:chExt cx="616189" cy="616674"/>
            </a:xfrm>
          </p:grpSpPr>
          <p:sp>
            <p:nvSpPr>
              <p:cNvPr id="2854" name="Google Shape;2854;p104"/>
              <p:cNvSpPr/>
              <p:nvPr/>
            </p:nvSpPr>
            <p:spPr>
              <a:xfrm>
                <a:off x="3258299" y="2641078"/>
                <a:ext cx="205455" cy="205411"/>
              </a:xfrm>
              <a:custGeom>
                <a:rect b="b" l="l" r="r" t="t"/>
                <a:pathLst>
                  <a:path extrusionOk="0" h="4656" w="4657">
                    <a:moveTo>
                      <a:pt x="1" y="0"/>
                    </a:moveTo>
                    <a:lnTo>
                      <a:pt x="1" y="4655"/>
                    </a:lnTo>
                    <a:lnTo>
                      <a:pt x="4656" y="4655"/>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4"/>
              <p:cNvSpPr/>
              <p:nvPr/>
            </p:nvSpPr>
            <p:spPr>
              <a:xfrm>
                <a:off x="3463711" y="2846445"/>
                <a:ext cx="205411" cy="205940"/>
              </a:xfrm>
              <a:custGeom>
                <a:rect b="b" l="l" r="r" t="t"/>
                <a:pathLst>
                  <a:path extrusionOk="0" h="4668" w="4656">
                    <a:moveTo>
                      <a:pt x="0" y="0"/>
                    </a:moveTo>
                    <a:lnTo>
                      <a:pt x="0" y="4668"/>
                    </a:lnTo>
                    <a:lnTo>
                      <a:pt x="4655" y="4668"/>
                    </a:lnTo>
                    <a:lnTo>
                      <a:pt x="4655"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4"/>
              <p:cNvSpPr/>
              <p:nvPr/>
            </p:nvSpPr>
            <p:spPr>
              <a:xfrm>
                <a:off x="3052932" y="2846445"/>
                <a:ext cx="205411" cy="205940"/>
              </a:xfrm>
              <a:custGeom>
                <a:rect b="b" l="l" r="r" t="t"/>
                <a:pathLst>
                  <a:path extrusionOk="0" h="4668" w="4656">
                    <a:moveTo>
                      <a:pt x="0" y="0"/>
                    </a:moveTo>
                    <a:lnTo>
                      <a:pt x="0" y="4668"/>
                    </a:lnTo>
                    <a:lnTo>
                      <a:pt x="4656" y="4668"/>
                    </a:lnTo>
                    <a:lnTo>
                      <a:pt x="4656"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4"/>
              <p:cNvSpPr/>
              <p:nvPr/>
            </p:nvSpPr>
            <p:spPr>
              <a:xfrm>
                <a:off x="3258299" y="3051812"/>
                <a:ext cx="205455" cy="205940"/>
              </a:xfrm>
              <a:custGeom>
                <a:rect b="b" l="l" r="r" t="t"/>
                <a:pathLst>
                  <a:path extrusionOk="0" h="4668" w="4657">
                    <a:moveTo>
                      <a:pt x="1" y="1"/>
                    </a:moveTo>
                    <a:lnTo>
                      <a:pt x="1" y="4668"/>
                    </a:lnTo>
                    <a:lnTo>
                      <a:pt x="4656" y="4668"/>
                    </a:lnTo>
                    <a:lnTo>
                      <a:pt x="4656" y="1"/>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6.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11.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9.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4.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7.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3.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8.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5.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66" name="Shape 5666"/>
        <p:cNvGrpSpPr/>
        <p:nvPr/>
      </p:nvGrpSpPr>
      <p:grpSpPr>
        <a:xfrm>
          <a:off x="0" y="0"/>
          <a:ext cx="0" cy="0"/>
          <a:chOff x="0" y="0"/>
          <a:chExt cx="0" cy="0"/>
        </a:xfrm>
      </p:grpSpPr>
      <p:sp>
        <p:nvSpPr>
          <p:cNvPr id="5667" name="Google Shape;5667;p19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5668" name="Google Shape;5668;p19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68" name="Shape 6368"/>
        <p:cNvGrpSpPr/>
        <p:nvPr/>
      </p:nvGrpSpPr>
      <p:grpSpPr>
        <a:xfrm>
          <a:off x="0" y="0"/>
          <a:ext cx="0" cy="0"/>
          <a:chOff x="0" y="0"/>
          <a:chExt cx="0" cy="0"/>
        </a:xfrm>
      </p:grpSpPr>
      <p:sp>
        <p:nvSpPr>
          <p:cNvPr id="6369" name="Google Shape;6369;p220"/>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6370" name="Google Shape;6370;p220"/>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2" name="Shape 752"/>
        <p:cNvGrpSpPr/>
        <p:nvPr/>
      </p:nvGrpSpPr>
      <p:grpSpPr>
        <a:xfrm>
          <a:off x="0" y="0"/>
          <a:ext cx="0" cy="0"/>
          <a:chOff x="0" y="0"/>
          <a:chExt cx="0" cy="0"/>
        </a:xfrm>
      </p:grpSpPr>
      <p:sp>
        <p:nvSpPr>
          <p:cNvPr id="753" name="Google Shape;753;p36"/>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754" name="Google Shape;754;p36"/>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54" name="Shape 1454"/>
        <p:cNvGrpSpPr/>
        <p:nvPr/>
      </p:nvGrpSpPr>
      <p:grpSpPr>
        <a:xfrm>
          <a:off x="0" y="0"/>
          <a:ext cx="0" cy="0"/>
          <a:chOff x="0" y="0"/>
          <a:chExt cx="0" cy="0"/>
        </a:xfrm>
      </p:grpSpPr>
      <p:sp>
        <p:nvSpPr>
          <p:cNvPr id="1455" name="Google Shape;1455;p5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1456" name="Google Shape;1456;p5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56" name="Shape 2156"/>
        <p:cNvGrpSpPr/>
        <p:nvPr/>
      </p:nvGrpSpPr>
      <p:grpSpPr>
        <a:xfrm>
          <a:off x="0" y="0"/>
          <a:ext cx="0" cy="0"/>
          <a:chOff x="0" y="0"/>
          <a:chExt cx="0" cy="0"/>
        </a:xfrm>
      </p:grpSpPr>
      <p:sp>
        <p:nvSpPr>
          <p:cNvPr id="2157" name="Google Shape;2157;p82"/>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2158" name="Google Shape;2158;p8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58" name="Shape 2858"/>
        <p:cNvGrpSpPr/>
        <p:nvPr/>
      </p:nvGrpSpPr>
      <p:grpSpPr>
        <a:xfrm>
          <a:off x="0" y="0"/>
          <a:ext cx="0" cy="0"/>
          <a:chOff x="0" y="0"/>
          <a:chExt cx="0" cy="0"/>
        </a:xfrm>
      </p:grpSpPr>
      <p:sp>
        <p:nvSpPr>
          <p:cNvPr id="2859" name="Google Shape;2859;p10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2860" name="Google Shape;2860;p10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60" name="Shape 3560"/>
        <p:cNvGrpSpPr/>
        <p:nvPr/>
      </p:nvGrpSpPr>
      <p:grpSpPr>
        <a:xfrm>
          <a:off x="0" y="0"/>
          <a:ext cx="0" cy="0"/>
          <a:chOff x="0" y="0"/>
          <a:chExt cx="0" cy="0"/>
        </a:xfrm>
      </p:grpSpPr>
      <p:sp>
        <p:nvSpPr>
          <p:cNvPr id="3561" name="Google Shape;3561;p12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3562" name="Google Shape;3562;p12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2" name="Shape 4262"/>
        <p:cNvGrpSpPr/>
        <p:nvPr/>
      </p:nvGrpSpPr>
      <p:grpSpPr>
        <a:xfrm>
          <a:off x="0" y="0"/>
          <a:ext cx="0" cy="0"/>
          <a:chOff x="0" y="0"/>
          <a:chExt cx="0" cy="0"/>
        </a:xfrm>
      </p:grpSpPr>
      <p:sp>
        <p:nvSpPr>
          <p:cNvPr id="4263" name="Google Shape;4263;p15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4264" name="Google Shape;4264;p15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64" name="Shape 4964"/>
        <p:cNvGrpSpPr/>
        <p:nvPr/>
      </p:nvGrpSpPr>
      <p:grpSpPr>
        <a:xfrm>
          <a:off x="0" y="0"/>
          <a:ext cx="0" cy="0"/>
          <a:chOff x="0" y="0"/>
          <a:chExt cx="0" cy="0"/>
        </a:xfrm>
      </p:grpSpPr>
      <p:sp>
        <p:nvSpPr>
          <p:cNvPr id="4965" name="Google Shape;4965;p174"/>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a:solidFill>
                  <a:schemeClr val="dk1"/>
                </a:solidFill>
                <a:latin typeface="Audiowide"/>
                <a:ea typeface="Audiowide"/>
                <a:cs typeface="Audiowide"/>
                <a:sym typeface="Audiowide"/>
              </a:defRPr>
            </a:lvl9pPr>
          </a:lstStyle>
          <a:p/>
        </p:txBody>
      </p:sp>
      <p:sp>
        <p:nvSpPr>
          <p:cNvPr id="4966" name="Google Shape;4966;p174"/>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2.xml"/><Relationship Id="rId3" Type="http://schemas.openxmlformats.org/officeDocument/2006/relationships/image" Target="../media/image13.gif"/><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3.xml"/><Relationship Id="rId3" Type="http://schemas.openxmlformats.org/officeDocument/2006/relationships/hyperlink" Target="https://vandalsuidaho-my.sharepoint.com/:v:/g/personal/boar9227_vandals_uidaho_edu/EZnuGVJ8zqNOrjE8vIsrseoB5mDL-jWW0Uc7jAYD4_aY8g?e=LXZu9S&amp;nav=eyJyZWZlcnJhbEluZm8iOnsicmVmZXJyYWxBcHAiOiJTdHJlYW1XZWJBcHAiLCJyZWZlcnJhbFZpZXciOiJTaGFyZURpYWxvZy1MaW5rIiwicmVmZXJyYWxBcHBQbGF0Zm9ybSI6IldlYiIsInJlZmVycmFsTW9kZSI6InZpZXcifX0%3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deepmind.google/discover/blog/millions-of-new-materials-discovered-with-deep-learning/" TargetMode="External"/><Relationship Id="rId10" Type="http://schemas.openxmlformats.org/officeDocument/2006/relationships/hyperlink" Target="https://deepmind.google/discover/blog/alphafold-using-ai-for-scientific-discovery/" TargetMode="External"/><Relationship Id="rId13" Type="http://schemas.openxmlformats.org/officeDocument/2006/relationships/hyperlink" Target="https://www.geeksforgeeks.org/early-and-late-binding-in-c-sharp/" TargetMode="External"/><Relationship Id="rId12" Type="http://schemas.openxmlformats.org/officeDocument/2006/relationships/hyperlink" Target="https://www.popsci.com/science/ai-astronomy/" TargetMode="External"/><Relationship Id="rId1" Type="http://schemas.openxmlformats.org/officeDocument/2006/relationships/slideLayout" Target="../slideLayouts/slideLayout219.xml"/><Relationship Id="rId2" Type="http://schemas.openxmlformats.org/officeDocument/2006/relationships/notesSlide" Target="../notesSlides/notesSlide37.xml"/><Relationship Id="rId3" Type="http://schemas.openxmlformats.org/officeDocument/2006/relationships/hyperlink" Target="https://cloud.google.com/learn/what-is-artificial-intelligence" TargetMode="External"/><Relationship Id="rId4" Type="http://schemas.openxmlformats.org/officeDocument/2006/relationships/hyperlink" Target="https://www.coursera.org/articles/types-of-ai" TargetMode="External"/><Relationship Id="rId9" Type="http://schemas.openxmlformats.org/officeDocument/2006/relationships/hyperlink" Target="https://www.ajmc.com/view/accelerating-drug-discovery-with-ai-for-more-effective-treatments" TargetMode="External"/><Relationship Id="rId5" Type="http://schemas.openxmlformats.org/officeDocument/2006/relationships/hyperlink" Target="https://www.ibm.com/topics/artificial-intelligence" TargetMode="External"/><Relationship Id="rId6" Type="http://schemas.openxmlformats.org/officeDocument/2006/relationships/hyperlink" Target="https://www.ibm.com/think/topics/ai-vs-machine-learning-vs-deep-learning-vs-neural-networks" TargetMode="External"/><Relationship Id="rId7" Type="http://schemas.openxmlformats.org/officeDocument/2006/relationships/hyperlink" Target="https://www.ibm.com/think/topics/supervised-vs-unsupervised-learning" TargetMode="External"/><Relationship Id="rId8" Type="http://schemas.openxmlformats.org/officeDocument/2006/relationships/hyperlink" Target="https://www.tableau.com/data-insights/ai/examples" TargetMode="External"/></Relationships>
</file>

<file path=ppt/slides/_rels/slide38.xml.rels><?xml version="1.0" encoding="UTF-8" standalone="yes"?><Relationships xmlns="http://schemas.openxmlformats.org/package/2006/relationships"><Relationship Id="rId11" Type="http://schemas.openxmlformats.org/officeDocument/2006/relationships/hyperlink" Target="https://unity.com/products/sentis" TargetMode="External"/><Relationship Id="rId10" Type="http://schemas.openxmlformats.org/officeDocument/2006/relationships/hyperlink" Target="https://unity.com/products/muse" TargetMode="External"/><Relationship Id="rId12" Type="http://schemas.openxmlformats.org/officeDocument/2006/relationships/hyperlink" Target="https://arongranberg.com/astar/" TargetMode="External"/><Relationship Id="rId1" Type="http://schemas.openxmlformats.org/officeDocument/2006/relationships/slideLayout" Target="../slideLayouts/slideLayout219.xml"/><Relationship Id="rId2" Type="http://schemas.openxmlformats.org/officeDocument/2006/relationships/notesSlide" Target="../notesSlides/notesSlide38.xml"/><Relationship Id="rId3" Type="http://schemas.openxmlformats.org/officeDocument/2006/relationships/hyperlink" Target="https://research.aimultiple.com/ai-ethics/" TargetMode="External"/><Relationship Id="rId4" Type="http://schemas.openxmlformats.org/officeDocument/2006/relationships/hyperlink" Target="https://www.britannica.com/science/history-of-artificial-intelligence/Connectionism" TargetMode="External"/><Relationship Id="rId9" Type="http://schemas.openxmlformats.org/officeDocument/2006/relationships/hyperlink" Target="https://itstamart.github.io/blog/rl-for-navigation/" TargetMode="External"/><Relationship Id="rId5" Type="http://schemas.openxmlformats.org/officeDocument/2006/relationships/hyperlink" Target="https://www.dataversity.net/a-brief-history-of-neural-networks/" TargetMode="External"/><Relationship Id="rId6" Type="http://schemas.openxmlformats.org/officeDocument/2006/relationships/hyperlink" Target="https://www.coursera.org/articles/history-of-ai" TargetMode="External"/><Relationship Id="rId7" Type="http://schemas.openxmlformats.org/officeDocument/2006/relationships/hyperlink" Target="https://blog.metaphysic.ai/deepfakes/" TargetMode="External"/><Relationship Id="rId8" Type="http://schemas.openxmlformats.org/officeDocument/2006/relationships/hyperlink" Target="https://www.moralmachine.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73" name="Shape 7073"/>
        <p:cNvGrpSpPr/>
        <p:nvPr/>
      </p:nvGrpSpPr>
      <p:grpSpPr>
        <a:xfrm>
          <a:off x="0" y="0"/>
          <a:ext cx="0" cy="0"/>
          <a:chOff x="0" y="0"/>
          <a:chExt cx="0" cy="0"/>
        </a:xfrm>
      </p:grpSpPr>
      <p:sp>
        <p:nvSpPr>
          <p:cNvPr id="7074" name="Google Shape;7074;p243"/>
          <p:cNvSpPr txBox="1"/>
          <p:nvPr>
            <p:ph idx="1" type="subTitle"/>
          </p:nvPr>
        </p:nvSpPr>
        <p:spPr>
          <a:xfrm>
            <a:off x="3172200" y="3254150"/>
            <a:ext cx="2799600" cy="8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Amanda, Noah, Jason, Zac, Clayton, Caden, Alice </a:t>
            </a:r>
            <a:endParaRPr/>
          </a:p>
        </p:txBody>
      </p:sp>
      <p:sp>
        <p:nvSpPr>
          <p:cNvPr id="7075" name="Google Shape;7075;p243"/>
          <p:cNvSpPr txBox="1"/>
          <p:nvPr>
            <p:ph type="ctrTitle"/>
          </p:nvPr>
        </p:nvSpPr>
        <p:spPr>
          <a:xfrm>
            <a:off x="1166550" y="1499600"/>
            <a:ext cx="6810900" cy="154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Introduction to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7" name="Shape 7197"/>
        <p:cNvGrpSpPr/>
        <p:nvPr/>
      </p:nvGrpSpPr>
      <p:grpSpPr>
        <a:xfrm>
          <a:off x="0" y="0"/>
          <a:ext cx="0" cy="0"/>
          <a:chOff x="0" y="0"/>
          <a:chExt cx="0" cy="0"/>
        </a:xfrm>
      </p:grpSpPr>
      <p:sp>
        <p:nvSpPr>
          <p:cNvPr id="7198" name="Google Shape;7198;p252"/>
          <p:cNvSpPr txBox="1"/>
          <p:nvPr>
            <p:ph idx="14" type="subTitle"/>
          </p:nvPr>
        </p:nvSpPr>
        <p:spPr>
          <a:xfrm>
            <a:off x="3342450"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199" name="Google Shape;7199;p252"/>
          <p:cNvSpPr txBox="1"/>
          <p:nvPr>
            <p:ph idx="13" type="subTitle"/>
          </p:nvPr>
        </p:nvSpPr>
        <p:spPr>
          <a:xfrm>
            <a:off x="720344"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200" name="Google Shape;7200;p252"/>
          <p:cNvSpPr txBox="1"/>
          <p:nvPr>
            <p:ph idx="15" type="subTitle"/>
          </p:nvPr>
        </p:nvSpPr>
        <p:spPr>
          <a:xfrm>
            <a:off x="5960041" y="29732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Modern Day</a:t>
            </a:r>
            <a:endParaRPr/>
          </a:p>
        </p:txBody>
      </p:sp>
      <p:sp>
        <p:nvSpPr>
          <p:cNvPr id="7201" name="Google Shape;7201;p252"/>
          <p:cNvSpPr txBox="1"/>
          <p:nvPr>
            <p:ph idx="7" type="subTitle"/>
          </p:nvPr>
        </p:nvSpPr>
        <p:spPr>
          <a:xfrm>
            <a:off x="720000"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Inception</a:t>
            </a:r>
            <a:endParaRPr/>
          </a:p>
        </p:txBody>
      </p:sp>
      <p:sp>
        <p:nvSpPr>
          <p:cNvPr id="7202" name="Google Shape;7202;p252"/>
          <p:cNvSpPr txBox="1"/>
          <p:nvPr>
            <p:ph idx="8" type="subTitle"/>
          </p:nvPr>
        </p:nvSpPr>
        <p:spPr>
          <a:xfrm>
            <a:off x="3342450" y="1276675"/>
            <a:ext cx="24591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1st Created</a:t>
            </a:r>
            <a:endParaRPr/>
          </a:p>
        </p:txBody>
      </p:sp>
      <p:sp>
        <p:nvSpPr>
          <p:cNvPr id="7203" name="Google Shape;7203;p252"/>
          <p:cNvSpPr txBox="1"/>
          <p:nvPr>
            <p:ph idx="9" type="subTitle"/>
          </p:nvPr>
        </p:nvSpPr>
        <p:spPr>
          <a:xfrm>
            <a:off x="5959741" y="1276675"/>
            <a:ext cx="24597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Improvement</a:t>
            </a:r>
            <a:endParaRPr/>
          </a:p>
        </p:txBody>
      </p:sp>
      <p:sp>
        <p:nvSpPr>
          <p:cNvPr id="7204" name="Google Shape;7204;p2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 of AI</a:t>
            </a:r>
            <a:endParaRPr/>
          </a:p>
        </p:txBody>
      </p:sp>
      <p:sp>
        <p:nvSpPr>
          <p:cNvPr id="7205" name="Google Shape;7205;p252"/>
          <p:cNvSpPr txBox="1"/>
          <p:nvPr>
            <p:ph idx="1" type="subTitle"/>
          </p:nvPr>
        </p:nvSpPr>
        <p:spPr>
          <a:xfrm>
            <a:off x="725143" y="1735313"/>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Alan Turing’s </a:t>
            </a:r>
            <a:r>
              <a:rPr lang="en"/>
              <a:t>describes his </a:t>
            </a:r>
            <a:r>
              <a:rPr lang="en"/>
              <a:t>Turing Machine in 1935.</a:t>
            </a:r>
            <a:endParaRPr/>
          </a:p>
        </p:txBody>
      </p:sp>
      <p:sp>
        <p:nvSpPr>
          <p:cNvPr id="7206" name="Google Shape;7206;p252"/>
          <p:cNvSpPr txBox="1"/>
          <p:nvPr>
            <p:ph idx="4" type="subTitle"/>
          </p:nvPr>
        </p:nvSpPr>
        <p:spPr>
          <a:xfrm>
            <a:off x="725143" y="3436425"/>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Multi-layered Neural Networks massively increased accuracy.</a:t>
            </a:r>
            <a:endParaRPr/>
          </a:p>
          <a:p>
            <a:pPr indent="0" lvl="0" marL="0" rtl="0" algn="ctr">
              <a:spcBef>
                <a:spcPts val="0"/>
              </a:spcBef>
              <a:spcAft>
                <a:spcPts val="0"/>
              </a:spcAft>
              <a:buNone/>
            </a:pPr>
            <a:r>
              <a:rPr lang="en"/>
              <a:t>(1980s)</a:t>
            </a:r>
            <a:endParaRPr/>
          </a:p>
        </p:txBody>
      </p:sp>
      <p:sp>
        <p:nvSpPr>
          <p:cNvPr id="7207" name="Google Shape;7207;p252"/>
          <p:cNvSpPr txBox="1"/>
          <p:nvPr>
            <p:ph idx="5" type="subTitle"/>
          </p:nvPr>
        </p:nvSpPr>
        <p:spPr>
          <a:xfrm>
            <a:off x="3342450" y="3436425"/>
            <a:ext cx="24591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Natural Language processing with IBM Watson, Hanson’s Sophia, and assistants Siri and Alexa. (2011-2016)</a:t>
            </a:r>
            <a:endParaRPr/>
          </a:p>
        </p:txBody>
      </p:sp>
      <p:sp>
        <p:nvSpPr>
          <p:cNvPr id="7208" name="Google Shape;7208;p252"/>
          <p:cNvSpPr txBox="1"/>
          <p:nvPr>
            <p:ph idx="2" type="subTitle"/>
          </p:nvPr>
        </p:nvSpPr>
        <p:spPr>
          <a:xfrm>
            <a:off x="3342142" y="1735325"/>
            <a:ext cx="24597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Christopher Strachey creates “Checkers” program in 1951. </a:t>
            </a:r>
            <a:endParaRPr/>
          </a:p>
        </p:txBody>
      </p:sp>
      <p:sp>
        <p:nvSpPr>
          <p:cNvPr id="7209" name="Google Shape;7209;p252"/>
          <p:cNvSpPr txBox="1"/>
          <p:nvPr>
            <p:ph idx="3" type="subTitle"/>
          </p:nvPr>
        </p:nvSpPr>
        <p:spPr>
          <a:xfrm>
            <a:off x="5959741" y="1735325"/>
            <a:ext cx="24597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IPL, LISP, and PROLOG languages </a:t>
            </a:r>
            <a:r>
              <a:rPr lang="en"/>
              <a:t>designed</a:t>
            </a:r>
            <a:r>
              <a:rPr lang="en"/>
              <a:t> with </a:t>
            </a:r>
            <a:endParaRPr/>
          </a:p>
          <a:p>
            <a:pPr indent="0" lvl="0" marL="0" rtl="0" algn="ctr">
              <a:spcBef>
                <a:spcPts val="0"/>
              </a:spcBef>
              <a:spcAft>
                <a:spcPts val="0"/>
              </a:spcAft>
              <a:buNone/>
            </a:pPr>
            <a:r>
              <a:rPr lang="en"/>
              <a:t>AI in mind (1960-1973).</a:t>
            </a:r>
            <a:endParaRPr/>
          </a:p>
        </p:txBody>
      </p:sp>
      <p:sp>
        <p:nvSpPr>
          <p:cNvPr id="7210" name="Google Shape;7210;p252"/>
          <p:cNvSpPr txBox="1"/>
          <p:nvPr>
            <p:ph idx="6" type="subTitle"/>
          </p:nvPr>
        </p:nvSpPr>
        <p:spPr>
          <a:xfrm>
            <a:off x="5962591" y="3436425"/>
            <a:ext cx="24540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OpenAI releases ChatGPT and DALL-E for generative text and images. (2020s)</a:t>
            </a:r>
            <a:endParaRPr/>
          </a:p>
        </p:txBody>
      </p:sp>
      <p:sp>
        <p:nvSpPr>
          <p:cNvPr id="7211" name="Google Shape;7211;p252"/>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5" name="Shape 7215"/>
        <p:cNvGrpSpPr/>
        <p:nvPr/>
      </p:nvGrpSpPr>
      <p:grpSpPr>
        <a:xfrm>
          <a:off x="0" y="0"/>
          <a:ext cx="0" cy="0"/>
          <a:chOff x="0" y="0"/>
          <a:chExt cx="0" cy="0"/>
        </a:xfrm>
      </p:grpSpPr>
      <p:sp>
        <p:nvSpPr>
          <p:cNvPr id="7216" name="Google Shape;7216;p2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Uses</a:t>
            </a:r>
            <a:endParaRPr/>
          </a:p>
        </p:txBody>
      </p:sp>
      <p:sp>
        <p:nvSpPr>
          <p:cNvPr id="7217" name="Google Shape;7217;p253"/>
          <p:cNvSpPr txBox="1"/>
          <p:nvPr>
            <p:ph idx="3" type="subTitle"/>
          </p:nvPr>
        </p:nvSpPr>
        <p:spPr>
          <a:xfrm>
            <a:off x="439250" y="1384111"/>
            <a:ext cx="3917700" cy="3060000"/>
          </a:xfrm>
          <a:prstGeom prst="rect">
            <a:avLst/>
          </a:prstGeom>
        </p:spPr>
        <p:txBody>
          <a:bodyPr anchorCtr="0" anchor="t" bIns="91425" lIns="91425" spcFirstLastPara="1" rIns="91425" wrap="square" tIns="91425">
            <a:noAutofit/>
          </a:bodyPr>
          <a:lstStyle/>
          <a:p>
            <a:pPr indent="-304800" lvl="0" marL="457200" rtl="0" algn="ctr">
              <a:lnSpc>
                <a:spcPct val="115000"/>
              </a:lnSpc>
              <a:spcBef>
                <a:spcPts val="0"/>
              </a:spcBef>
              <a:spcAft>
                <a:spcPts val="0"/>
              </a:spcAft>
              <a:buSzPts val="1200"/>
              <a:buChar char="●"/>
            </a:pPr>
            <a:r>
              <a:rPr lang="en"/>
              <a:t>Digital Assistants</a:t>
            </a:r>
            <a:endParaRPr/>
          </a:p>
          <a:p>
            <a:pPr indent="-304800" lvl="0" marL="457200" rtl="0" algn="ctr">
              <a:lnSpc>
                <a:spcPct val="115000"/>
              </a:lnSpc>
              <a:spcBef>
                <a:spcPts val="0"/>
              </a:spcBef>
              <a:spcAft>
                <a:spcPts val="0"/>
              </a:spcAft>
              <a:buSzPts val="1200"/>
              <a:buChar char="●"/>
            </a:pPr>
            <a:r>
              <a:rPr lang="en"/>
              <a:t>Spelling and grammar checks</a:t>
            </a:r>
            <a:endParaRPr/>
          </a:p>
          <a:p>
            <a:pPr indent="-304800" lvl="0" marL="457200" rtl="0" algn="ctr">
              <a:lnSpc>
                <a:spcPct val="115000"/>
              </a:lnSpc>
              <a:spcBef>
                <a:spcPts val="0"/>
              </a:spcBef>
              <a:spcAft>
                <a:spcPts val="0"/>
              </a:spcAft>
              <a:buSzPts val="1200"/>
              <a:buChar char="●"/>
            </a:pPr>
            <a:r>
              <a:rPr lang="en"/>
              <a:t>Advertising</a:t>
            </a:r>
            <a:endParaRPr/>
          </a:p>
          <a:p>
            <a:pPr indent="-304800" lvl="0" marL="457200" rtl="0" algn="ctr">
              <a:lnSpc>
                <a:spcPct val="115000"/>
              </a:lnSpc>
              <a:spcBef>
                <a:spcPts val="0"/>
              </a:spcBef>
              <a:spcAft>
                <a:spcPts val="0"/>
              </a:spcAft>
              <a:buSzPts val="1200"/>
              <a:buChar char="●"/>
            </a:pPr>
            <a:r>
              <a:rPr lang="en"/>
              <a:t>Online Shopping recommendations</a:t>
            </a:r>
            <a:endParaRPr/>
          </a:p>
          <a:p>
            <a:pPr indent="-304800" lvl="0" marL="457200" rtl="0" algn="ctr">
              <a:lnSpc>
                <a:spcPct val="115000"/>
              </a:lnSpc>
              <a:spcBef>
                <a:spcPts val="0"/>
              </a:spcBef>
              <a:spcAft>
                <a:spcPts val="0"/>
              </a:spcAft>
              <a:buSzPts val="1200"/>
              <a:buChar char="●"/>
            </a:pPr>
            <a:r>
              <a:rPr lang="en"/>
              <a:t>Video Games</a:t>
            </a:r>
            <a:endParaRPr/>
          </a:p>
          <a:p>
            <a:pPr indent="-304800" lvl="0" marL="457200" rtl="0" algn="ctr">
              <a:lnSpc>
                <a:spcPct val="115000"/>
              </a:lnSpc>
              <a:spcBef>
                <a:spcPts val="0"/>
              </a:spcBef>
              <a:spcAft>
                <a:spcPts val="0"/>
              </a:spcAft>
              <a:buSzPts val="1200"/>
              <a:buChar char="●"/>
            </a:pPr>
            <a:r>
              <a:rPr lang="en"/>
              <a:t>Search Engines</a:t>
            </a:r>
            <a:endParaRPr/>
          </a:p>
        </p:txBody>
      </p:sp>
      <p:sp>
        <p:nvSpPr>
          <p:cNvPr id="7218" name="Google Shape;7218;p253"/>
          <p:cNvSpPr txBox="1"/>
          <p:nvPr>
            <p:ph idx="1" type="subTitle"/>
          </p:nvPr>
        </p:nvSpPr>
        <p:spPr>
          <a:xfrm>
            <a:off x="439250" y="1017725"/>
            <a:ext cx="3917700" cy="4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 Public</a:t>
            </a:r>
            <a:endParaRPr/>
          </a:p>
        </p:txBody>
      </p:sp>
      <p:sp>
        <p:nvSpPr>
          <p:cNvPr id="7219" name="Google Shape;7219;p253"/>
          <p:cNvSpPr txBox="1"/>
          <p:nvPr/>
        </p:nvSpPr>
        <p:spPr>
          <a:xfrm>
            <a:off x="49600" y="4810500"/>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
        <p:nvSpPr>
          <p:cNvPr id="7220" name="Google Shape;7220;p253"/>
          <p:cNvSpPr txBox="1"/>
          <p:nvPr>
            <p:ph idx="3" type="subTitle"/>
          </p:nvPr>
        </p:nvSpPr>
        <p:spPr>
          <a:xfrm>
            <a:off x="4764900" y="1422123"/>
            <a:ext cx="3917700" cy="3060000"/>
          </a:xfrm>
          <a:prstGeom prst="rect">
            <a:avLst/>
          </a:prstGeom>
        </p:spPr>
        <p:txBody>
          <a:bodyPr anchorCtr="0" anchor="t" bIns="91425" lIns="91425" spcFirstLastPara="1" rIns="91425" wrap="square" tIns="91425">
            <a:noAutofit/>
          </a:bodyPr>
          <a:lstStyle/>
          <a:p>
            <a:pPr indent="-304800" lvl="0" marL="457200" rtl="0" algn="ctr">
              <a:lnSpc>
                <a:spcPct val="115000"/>
              </a:lnSpc>
              <a:spcBef>
                <a:spcPts val="0"/>
              </a:spcBef>
              <a:spcAft>
                <a:spcPts val="0"/>
              </a:spcAft>
              <a:buSzPts val="1200"/>
              <a:buChar char="●"/>
            </a:pPr>
            <a:r>
              <a:rPr lang="en"/>
              <a:t>Medicinal Design (ARCH)</a:t>
            </a:r>
            <a:endParaRPr/>
          </a:p>
          <a:p>
            <a:pPr indent="-304800" lvl="0" marL="457200" rtl="0" algn="ctr">
              <a:lnSpc>
                <a:spcPct val="115000"/>
              </a:lnSpc>
              <a:spcBef>
                <a:spcPts val="0"/>
              </a:spcBef>
              <a:spcAft>
                <a:spcPts val="0"/>
              </a:spcAft>
              <a:buSzPts val="1200"/>
              <a:buChar char="●"/>
            </a:pPr>
            <a:r>
              <a:rPr lang="en"/>
              <a:t>Inorganic Crystal Discovery (GNoME)</a:t>
            </a:r>
            <a:endParaRPr/>
          </a:p>
          <a:p>
            <a:pPr indent="-304800" lvl="0" marL="457200" rtl="0" algn="ctr">
              <a:lnSpc>
                <a:spcPct val="115000"/>
              </a:lnSpc>
              <a:spcBef>
                <a:spcPts val="0"/>
              </a:spcBef>
              <a:spcAft>
                <a:spcPts val="0"/>
              </a:spcAft>
              <a:buSzPts val="1200"/>
              <a:buChar char="●"/>
            </a:pPr>
            <a:r>
              <a:rPr lang="en"/>
              <a:t>Protein Structure (AlphaFold)</a:t>
            </a:r>
            <a:endParaRPr/>
          </a:p>
          <a:p>
            <a:pPr indent="-304800" lvl="0" marL="457200" rtl="0" algn="ctr">
              <a:lnSpc>
                <a:spcPct val="115000"/>
              </a:lnSpc>
              <a:spcBef>
                <a:spcPts val="0"/>
              </a:spcBef>
              <a:spcAft>
                <a:spcPts val="0"/>
              </a:spcAft>
              <a:buSzPts val="1200"/>
              <a:buChar char="●"/>
            </a:pPr>
            <a:r>
              <a:rPr lang="en"/>
              <a:t>Planned Vera C. Rubin Observatory</a:t>
            </a:r>
            <a:endParaRPr/>
          </a:p>
        </p:txBody>
      </p:sp>
      <p:sp>
        <p:nvSpPr>
          <p:cNvPr id="7221" name="Google Shape;7221;p253"/>
          <p:cNvSpPr txBox="1"/>
          <p:nvPr>
            <p:ph idx="1" type="subTitle"/>
          </p:nvPr>
        </p:nvSpPr>
        <p:spPr>
          <a:xfrm>
            <a:off x="4764900" y="1017725"/>
            <a:ext cx="3917700" cy="4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Specialized Use</a:t>
            </a:r>
            <a:endParaRPr/>
          </a:p>
        </p:txBody>
      </p:sp>
      <p:pic>
        <p:nvPicPr>
          <p:cNvPr id="7222" name="Google Shape;7222;p253"/>
          <p:cNvPicPr preferRelativeResize="0"/>
          <p:nvPr/>
        </p:nvPicPr>
        <p:blipFill rotWithShape="1">
          <a:blip r:embed="rId3">
            <a:alphaModFix/>
          </a:blip>
          <a:srcRect b="13156" l="0" r="0" t="0"/>
          <a:stretch/>
        </p:blipFill>
        <p:spPr>
          <a:xfrm>
            <a:off x="1187725" y="2759350"/>
            <a:ext cx="2767151" cy="2051150"/>
          </a:xfrm>
          <a:prstGeom prst="rect">
            <a:avLst/>
          </a:prstGeom>
          <a:noFill/>
          <a:ln>
            <a:noFill/>
          </a:ln>
        </p:spPr>
      </p:pic>
      <p:pic>
        <p:nvPicPr>
          <p:cNvPr id="7223" name="Google Shape;7223;p253"/>
          <p:cNvPicPr preferRelativeResize="0"/>
          <p:nvPr/>
        </p:nvPicPr>
        <p:blipFill>
          <a:blip r:embed="rId4">
            <a:alphaModFix/>
          </a:blip>
          <a:stretch>
            <a:fillRect/>
          </a:stretch>
        </p:blipFill>
        <p:spPr>
          <a:xfrm>
            <a:off x="4605638" y="2637039"/>
            <a:ext cx="4236224" cy="229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7" name="Shape 7227"/>
        <p:cNvGrpSpPr/>
        <p:nvPr/>
      </p:nvGrpSpPr>
      <p:grpSpPr>
        <a:xfrm>
          <a:off x="0" y="0"/>
          <a:ext cx="0" cy="0"/>
          <a:chOff x="0" y="0"/>
          <a:chExt cx="0" cy="0"/>
        </a:xfrm>
      </p:grpSpPr>
      <p:sp>
        <p:nvSpPr>
          <p:cNvPr id="7228" name="Google Shape;7228;p254"/>
          <p:cNvSpPr txBox="1"/>
          <p:nvPr>
            <p:ph idx="1" type="body"/>
          </p:nvPr>
        </p:nvSpPr>
        <p:spPr>
          <a:xfrm>
            <a:off x="720000" y="1416450"/>
            <a:ext cx="3852000" cy="138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Deepfakes</a:t>
            </a:r>
            <a:endParaRPr/>
          </a:p>
          <a:p>
            <a:pPr indent="-317500" lvl="0" marL="457200" rtl="0" algn="l">
              <a:lnSpc>
                <a:spcPct val="150000"/>
              </a:lnSpc>
              <a:spcBef>
                <a:spcPts val="0"/>
              </a:spcBef>
              <a:spcAft>
                <a:spcPts val="0"/>
              </a:spcAft>
              <a:buSzPts val="1400"/>
              <a:buChar char="■"/>
            </a:pPr>
            <a:r>
              <a:rPr lang="en"/>
              <a:t>Generative AI as Actual Work</a:t>
            </a:r>
            <a:endParaRPr/>
          </a:p>
          <a:p>
            <a:pPr indent="-317500" lvl="0" marL="457200" rtl="0" algn="l">
              <a:lnSpc>
                <a:spcPct val="150000"/>
              </a:lnSpc>
              <a:spcBef>
                <a:spcPts val="0"/>
              </a:spcBef>
              <a:spcAft>
                <a:spcPts val="0"/>
              </a:spcAft>
              <a:buSzPts val="1400"/>
              <a:buChar char="■"/>
            </a:pPr>
            <a:r>
              <a:rPr lang="en"/>
              <a:t>Incorrect Information</a:t>
            </a:r>
            <a:endParaRPr/>
          </a:p>
          <a:p>
            <a:pPr indent="-317500" lvl="0" marL="457200" rtl="0" algn="l">
              <a:lnSpc>
                <a:spcPct val="150000"/>
              </a:lnSpc>
              <a:spcBef>
                <a:spcPts val="0"/>
              </a:spcBef>
              <a:spcAft>
                <a:spcPts val="0"/>
              </a:spcAft>
              <a:buSzPts val="1400"/>
              <a:buChar char="■"/>
            </a:pPr>
            <a:r>
              <a:rPr lang="en"/>
              <a:t>Biases in Training Data</a:t>
            </a:r>
            <a:endParaRPr/>
          </a:p>
        </p:txBody>
      </p:sp>
      <p:sp>
        <p:nvSpPr>
          <p:cNvPr id="7229" name="Google Shape;7229;p2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in AI</a:t>
            </a:r>
            <a:endParaRPr/>
          </a:p>
        </p:txBody>
      </p:sp>
      <p:sp>
        <p:nvSpPr>
          <p:cNvPr id="7230" name="Google Shape;7230;p254"/>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sp>
        <p:nvSpPr>
          <p:cNvPr id="7231" name="Google Shape;7231;p254"/>
          <p:cNvSpPr txBox="1"/>
          <p:nvPr>
            <p:ph idx="1" type="body"/>
          </p:nvPr>
        </p:nvSpPr>
        <p:spPr>
          <a:xfrm>
            <a:off x="4753300" y="1416450"/>
            <a:ext cx="3852000" cy="138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Lethal Autonomous Weapons</a:t>
            </a:r>
            <a:endParaRPr/>
          </a:p>
          <a:p>
            <a:pPr indent="-317500" lvl="0" marL="457200" rtl="0" algn="l">
              <a:lnSpc>
                <a:spcPct val="150000"/>
              </a:lnSpc>
              <a:spcBef>
                <a:spcPts val="0"/>
              </a:spcBef>
              <a:spcAft>
                <a:spcPts val="0"/>
              </a:spcAft>
              <a:buSzPts val="1400"/>
              <a:buChar char="■"/>
            </a:pPr>
            <a:r>
              <a:rPr lang="en"/>
              <a:t>Copyright Uncertainty</a:t>
            </a:r>
            <a:endParaRPr/>
          </a:p>
          <a:p>
            <a:pPr indent="-317500" lvl="0" marL="457200" rtl="0" algn="l">
              <a:lnSpc>
                <a:spcPct val="150000"/>
              </a:lnSpc>
              <a:spcBef>
                <a:spcPts val="0"/>
              </a:spcBef>
              <a:spcAft>
                <a:spcPts val="0"/>
              </a:spcAft>
              <a:buSzPts val="1400"/>
              <a:buChar char="■"/>
            </a:pPr>
            <a:r>
              <a:rPr lang="en"/>
              <a:t>AI &amp; Jobs</a:t>
            </a:r>
            <a:endParaRPr/>
          </a:p>
          <a:p>
            <a:pPr indent="-317500" lvl="0" marL="457200" rtl="0" algn="l">
              <a:lnSpc>
                <a:spcPct val="150000"/>
              </a:lnSpc>
              <a:spcBef>
                <a:spcPts val="0"/>
              </a:spcBef>
              <a:spcAft>
                <a:spcPts val="0"/>
              </a:spcAft>
              <a:buSzPts val="1400"/>
              <a:buChar char="■"/>
            </a:pPr>
            <a:r>
              <a:rPr lang="en"/>
              <a:t>Self Driving Cars</a:t>
            </a:r>
            <a:endParaRPr/>
          </a:p>
        </p:txBody>
      </p:sp>
      <p:sp>
        <p:nvSpPr>
          <p:cNvPr id="7232" name="Google Shape;7232;p254"/>
          <p:cNvSpPr txBox="1"/>
          <p:nvPr/>
        </p:nvSpPr>
        <p:spPr>
          <a:xfrm>
            <a:off x="943650" y="1010100"/>
            <a:ext cx="318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udiowide"/>
                <a:ea typeface="Audiowide"/>
                <a:cs typeface="Audiowide"/>
                <a:sym typeface="Audiowide"/>
              </a:rPr>
              <a:t>Unethical</a:t>
            </a:r>
            <a:endParaRPr sz="2000">
              <a:solidFill>
                <a:schemeClr val="dk1"/>
              </a:solidFill>
              <a:latin typeface="Audiowide"/>
              <a:ea typeface="Audiowide"/>
              <a:cs typeface="Audiowide"/>
              <a:sym typeface="Audiowide"/>
            </a:endParaRPr>
          </a:p>
        </p:txBody>
      </p:sp>
      <p:sp>
        <p:nvSpPr>
          <p:cNvPr id="7233" name="Google Shape;7233;p254"/>
          <p:cNvSpPr txBox="1"/>
          <p:nvPr/>
        </p:nvSpPr>
        <p:spPr>
          <a:xfrm>
            <a:off x="4753300" y="1010100"/>
            <a:ext cx="318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udiowide"/>
                <a:ea typeface="Audiowide"/>
                <a:cs typeface="Audiowide"/>
                <a:sym typeface="Audiowide"/>
              </a:rPr>
              <a:t>Dilemmas</a:t>
            </a:r>
            <a:endParaRPr sz="2000">
              <a:solidFill>
                <a:schemeClr val="dk1"/>
              </a:solidFill>
              <a:latin typeface="Audiowide"/>
              <a:ea typeface="Audiowide"/>
              <a:cs typeface="Audiowide"/>
              <a:sym typeface="Audiowide"/>
            </a:endParaRPr>
          </a:p>
        </p:txBody>
      </p:sp>
      <p:pic>
        <p:nvPicPr>
          <p:cNvPr id="7234" name="Google Shape;7234;p254"/>
          <p:cNvPicPr preferRelativeResize="0"/>
          <p:nvPr/>
        </p:nvPicPr>
        <p:blipFill>
          <a:blip r:embed="rId3">
            <a:alphaModFix/>
          </a:blip>
          <a:stretch>
            <a:fillRect/>
          </a:stretch>
        </p:blipFill>
        <p:spPr>
          <a:xfrm>
            <a:off x="943650" y="2884737"/>
            <a:ext cx="2494025" cy="1795700"/>
          </a:xfrm>
          <a:prstGeom prst="rect">
            <a:avLst/>
          </a:prstGeom>
          <a:noFill/>
          <a:ln>
            <a:noFill/>
          </a:ln>
        </p:spPr>
      </p:pic>
      <p:pic>
        <p:nvPicPr>
          <p:cNvPr id="7235" name="Google Shape;7235;p254"/>
          <p:cNvPicPr preferRelativeResize="0"/>
          <p:nvPr/>
        </p:nvPicPr>
        <p:blipFill>
          <a:blip r:embed="rId4">
            <a:alphaModFix/>
          </a:blip>
          <a:stretch>
            <a:fillRect/>
          </a:stretch>
        </p:blipFill>
        <p:spPr>
          <a:xfrm>
            <a:off x="5290400" y="2884750"/>
            <a:ext cx="2394616" cy="203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9" name="Shape 7239"/>
        <p:cNvGrpSpPr/>
        <p:nvPr/>
      </p:nvGrpSpPr>
      <p:grpSpPr>
        <a:xfrm>
          <a:off x="0" y="0"/>
          <a:ext cx="0" cy="0"/>
          <a:chOff x="0" y="0"/>
          <a:chExt cx="0" cy="0"/>
        </a:xfrm>
      </p:grpSpPr>
      <p:sp>
        <p:nvSpPr>
          <p:cNvPr id="7240" name="Google Shape;7240;p2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Ethical Dilemma</a:t>
            </a:r>
            <a:endParaRPr/>
          </a:p>
        </p:txBody>
      </p:sp>
      <p:sp>
        <p:nvSpPr>
          <p:cNvPr id="7241" name="Google Shape;7241;p255"/>
          <p:cNvSpPr txBox="1"/>
          <p:nvPr>
            <p:ph idx="1" type="body"/>
          </p:nvPr>
        </p:nvSpPr>
        <p:spPr>
          <a:xfrm>
            <a:off x="720000" y="1017725"/>
            <a:ext cx="7704000" cy="38070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lang="en" sz="1000"/>
              <a:t>You run a popular YouTube channel where you review movies and TV shows. One day, you come across an online deepfake tool that allows you to create realistic videos of actors saying anything you’d like. Thinking it would be a fun way to preview an upcoming movie, you create a deepfake video of a beloved actor giving a glowing, exclusive interview about how excited they are for the movie.</a:t>
            </a:r>
            <a:endParaRPr sz="1000"/>
          </a:p>
          <a:p>
            <a:pPr indent="0" lvl="0" marL="0" rtl="0" algn="ctr">
              <a:lnSpc>
                <a:spcPct val="115000"/>
              </a:lnSpc>
              <a:spcBef>
                <a:spcPts val="1200"/>
              </a:spcBef>
              <a:spcAft>
                <a:spcPts val="0"/>
              </a:spcAft>
              <a:buClr>
                <a:schemeClr val="lt1"/>
              </a:buClr>
              <a:buSzPts val="1100"/>
              <a:buFont typeface="Arial"/>
              <a:buNone/>
            </a:pPr>
            <a:r>
              <a:rPr lang="en" sz="1000"/>
              <a:t>In the deepfake, the actor praises the film, even though you haven't seen it yet. You publish the video, clearly labeling it as a “leaked interview,” and it goes viral. Viewers are thrilled by the actor's excitement and start eagerly anticipating the movie based on the fake comments. However, a week later, the actual movie releases, and it turns out to be a disappointment. Fans feel misled by your video, thinking the real actor gave a false endorsement.</a:t>
            </a:r>
            <a:endParaRPr sz="1000"/>
          </a:p>
          <a:p>
            <a:pPr indent="0" lvl="0" marL="0" rtl="0" algn="ctr">
              <a:lnSpc>
                <a:spcPct val="115000"/>
              </a:lnSpc>
              <a:spcBef>
                <a:spcPts val="1200"/>
              </a:spcBef>
              <a:spcAft>
                <a:spcPts val="0"/>
              </a:spcAft>
              <a:buClr>
                <a:schemeClr val="lt1"/>
              </a:buClr>
              <a:buSzPts val="1100"/>
              <a:buFont typeface="Arial"/>
              <a:buNone/>
            </a:pPr>
            <a:r>
              <a:rPr b="1" lang="en" sz="1000"/>
              <a:t>What should you do next?</a:t>
            </a:r>
            <a:endParaRPr b="1" sz="1000"/>
          </a:p>
          <a:p>
            <a:pPr indent="0" lvl="0" marL="0" rtl="0" algn="ctr">
              <a:lnSpc>
                <a:spcPct val="115000"/>
              </a:lnSpc>
              <a:spcBef>
                <a:spcPts val="1200"/>
              </a:spcBef>
              <a:spcAft>
                <a:spcPts val="0"/>
              </a:spcAft>
              <a:buClr>
                <a:schemeClr val="lt1"/>
              </a:buClr>
              <a:buSzPts val="1100"/>
              <a:buFont typeface="Arial"/>
              <a:buNone/>
            </a:pPr>
            <a:r>
              <a:rPr lang="en" sz="1000"/>
              <a:t>A. Take the video down and apologize</a:t>
            </a:r>
            <a:endParaRPr sz="1000"/>
          </a:p>
          <a:p>
            <a:pPr indent="0" lvl="0" marL="0" rtl="0" algn="ctr">
              <a:lnSpc>
                <a:spcPct val="115000"/>
              </a:lnSpc>
              <a:spcBef>
                <a:spcPts val="1200"/>
              </a:spcBef>
              <a:spcAft>
                <a:spcPts val="0"/>
              </a:spcAft>
              <a:buClr>
                <a:schemeClr val="lt1"/>
              </a:buClr>
              <a:buSzPts val="1100"/>
              <a:buFont typeface="Arial"/>
              <a:buNone/>
            </a:pPr>
            <a:r>
              <a:rPr lang="en" sz="1000"/>
              <a:t>B. Edit the video description to clarify that it's a deepfake</a:t>
            </a:r>
            <a:endParaRPr sz="1000"/>
          </a:p>
          <a:p>
            <a:pPr indent="0" lvl="0" marL="0" rtl="0" algn="ctr">
              <a:lnSpc>
                <a:spcPct val="115000"/>
              </a:lnSpc>
              <a:spcBef>
                <a:spcPts val="1200"/>
              </a:spcBef>
              <a:spcAft>
                <a:spcPts val="0"/>
              </a:spcAft>
              <a:buClr>
                <a:schemeClr val="lt1"/>
              </a:buClr>
              <a:buSzPts val="1100"/>
              <a:buFont typeface="Arial"/>
              <a:buNone/>
            </a:pPr>
            <a:r>
              <a:rPr lang="en" sz="1000"/>
              <a:t>C. Leave the video online as is</a:t>
            </a:r>
            <a:endParaRPr sz="1000"/>
          </a:p>
          <a:p>
            <a:pPr indent="0" lvl="0" marL="0" rtl="0" algn="ctr">
              <a:lnSpc>
                <a:spcPct val="115000"/>
              </a:lnSpc>
              <a:spcBef>
                <a:spcPts val="1200"/>
              </a:spcBef>
              <a:spcAft>
                <a:spcPts val="0"/>
              </a:spcAft>
              <a:buClr>
                <a:schemeClr val="lt1"/>
              </a:buClr>
              <a:buSzPts val="1100"/>
              <a:buFont typeface="Arial"/>
              <a:buNone/>
            </a:pPr>
            <a:r>
              <a:rPr lang="en" sz="1000"/>
              <a:t>D. Create more deepfake content</a:t>
            </a:r>
            <a:endParaRPr sz="1000"/>
          </a:p>
          <a:p>
            <a:pPr indent="0" lvl="0" marL="0" rtl="0" algn="ctr">
              <a:spcBef>
                <a:spcPts val="120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5" name="Shape 7245"/>
        <p:cNvGrpSpPr/>
        <p:nvPr/>
      </p:nvGrpSpPr>
      <p:grpSpPr>
        <a:xfrm>
          <a:off x="0" y="0"/>
          <a:ext cx="0" cy="0"/>
          <a:chOff x="0" y="0"/>
          <a:chExt cx="0" cy="0"/>
        </a:xfrm>
      </p:grpSpPr>
      <p:sp>
        <p:nvSpPr>
          <p:cNvPr id="7246" name="Google Shape;7246;p256"/>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AI in Unity</a:t>
            </a:r>
            <a:endParaRPr/>
          </a:p>
        </p:txBody>
      </p:sp>
      <p:sp>
        <p:nvSpPr>
          <p:cNvPr id="7247" name="Google Shape;7247;p256"/>
          <p:cNvSpPr txBox="1"/>
          <p:nvPr>
            <p:ph idx="2" type="title"/>
          </p:nvPr>
        </p:nvSpPr>
        <p:spPr>
          <a:xfrm>
            <a:off x="3781200" y="1577575"/>
            <a:ext cx="1335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7248" name="Google Shape;7248;p256"/>
          <p:cNvGrpSpPr/>
          <p:nvPr/>
        </p:nvGrpSpPr>
        <p:grpSpPr>
          <a:xfrm>
            <a:off x="3989851" y="759264"/>
            <a:ext cx="1164319" cy="582188"/>
            <a:chOff x="4701888" y="1924317"/>
            <a:chExt cx="897218" cy="448631"/>
          </a:xfrm>
        </p:grpSpPr>
        <p:sp>
          <p:nvSpPr>
            <p:cNvPr id="7249" name="Google Shape;7249;p256"/>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6"/>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6"/>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6"/>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6"/>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7" name="Shape 7257"/>
        <p:cNvGrpSpPr/>
        <p:nvPr/>
      </p:nvGrpSpPr>
      <p:grpSpPr>
        <a:xfrm>
          <a:off x="0" y="0"/>
          <a:ext cx="0" cy="0"/>
          <a:chOff x="0" y="0"/>
          <a:chExt cx="0" cy="0"/>
        </a:xfrm>
      </p:grpSpPr>
      <p:sp>
        <p:nvSpPr>
          <p:cNvPr id="7258" name="Google Shape;7258;p2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Unity Muse</a:t>
            </a:r>
            <a:endParaRPr/>
          </a:p>
        </p:txBody>
      </p:sp>
      <p:sp>
        <p:nvSpPr>
          <p:cNvPr id="7259" name="Google Shape;7259;p257"/>
          <p:cNvSpPr txBox="1"/>
          <p:nvPr>
            <p:ph idx="1" type="body"/>
          </p:nvPr>
        </p:nvSpPr>
        <p:spPr>
          <a:xfrm>
            <a:off x="720000" y="1017725"/>
            <a:ext cx="4229400" cy="3551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500"/>
              <a:t>Built-in generative AI</a:t>
            </a:r>
            <a:endParaRPr b="1" sz="1500"/>
          </a:p>
          <a:p>
            <a:pPr indent="-317500" lvl="0" marL="457200" rtl="0" algn="l">
              <a:lnSpc>
                <a:spcPct val="150000"/>
              </a:lnSpc>
              <a:spcBef>
                <a:spcPts val="0"/>
              </a:spcBef>
              <a:spcAft>
                <a:spcPts val="0"/>
              </a:spcAft>
              <a:buSzPts val="1400"/>
              <a:buChar char="■"/>
            </a:pPr>
            <a:r>
              <a:rPr lang="en"/>
              <a:t>Textures</a:t>
            </a:r>
            <a:endParaRPr/>
          </a:p>
          <a:p>
            <a:pPr indent="-317500" lvl="0" marL="457200" rtl="0" algn="l">
              <a:lnSpc>
                <a:spcPct val="150000"/>
              </a:lnSpc>
              <a:spcBef>
                <a:spcPts val="0"/>
              </a:spcBef>
              <a:spcAft>
                <a:spcPts val="0"/>
              </a:spcAft>
              <a:buSzPts val="1400"/>
              <a:buChar char="■"/>
            </a:pPr>
            <a:r>
              <a:rPr lang="en"/>
              <a:t>2D Sprites</a:t>
            </a:r>
            <a:endParaRPr/>
          </a:p>
          <a:p>
            <a:pPr indent="-317500" lvl="0" marL="457200" rtl="0" algn="l">
              <a:lnSpc>
                <a:spcPct val="150000"/>
              </a:lnSpc>
              <a:spcBef>
                <a:spcPts val="0"/>
              </a:spcBef>
              <a:spcAft>
                <a:spcPts val="0"/>
              </a:spcAft>
              <a:buSzPts val="1400"/>
              <a:buChar char="■"/>
            </a:pPr>
            <a:r>
              <a:rPr lang="en"/>
              <a:t>Animations</a:t>
            </a:r>
            <a:endParaRPr/>
          </a:p>
          <a:p>
            <a:pPr indent="-317500" lvl="0" marL="457200" rtl="0" algn="l">
              <a:lnSpc>
                <a:spcPct val="150000"/>
              </a:lnSpc>
              <a:spcBef>
                <a:spcPts val="0"/>
              </a:spcBef>
              <a:spcAft>
                <a:spcPts val="0"/>
              </a:spcAft>
              <a:buSzPts val="1400"/>
              <a:buChar char="■"/>
            </a:pPr>
            <a:r>
              <a:rPr lang="en"/>
              <a:t>Behaviors</a:t>
            </a:r>
            <a:endParaRPr/>
          </a:p>
          <a:p>
            <a:pPr indent="-317500" lvl="0" marL="457200" rtl="0" algn="l">
              <a:lnSpc>
                <a:spcPct val="150000"/>
              </a:lnSpc>
              <a:spcBef>
                <a:spcPts val="0"/>
              </a:spcBef>
              <a:spcAft>
                <a:spcPts val="0"/>
              </a:spcAft>
              <a:buSzPts val="1400"/>
              <a:buChar char="■"/>
            </a:pPr>
            <a:r>
              <a:rPr lang="en"/>
              <a:t>Problem Solving</a:t>
            </a:r>
            <a:endParaRPr/>
          </a:p>
        </p:txBody>
      </p:sp>
      <p:sp>
        <p:nvSpPr>
          <p:cNvPr id="7260" name="Google Shape;7260;p257"/>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t>
            </a:r>
            <a:r>
              <a:rPr lang="en" sz="1200">
                <a:solidFill>
                  <a:schemeClr val="dk1"/>
                </a:solidFill>
                <a:latin typeface="Audiowide"/>
                <a:ea typeface="Audiowide"/>
                <a:cs typeface="Audiowide"/>
                <a:sym typeface="Audiowide"/>
              </a:rPr>
              <a:t>Awesome</a:t>
            </a:r>
            <a:endParaRPr sz="1200">
              <a:solidFill>
                <a:schemeClr val="dk1"/>
              </a:solidFill>
              <a:latin typeface="Audiowide"/>
              <a:ea typeface="Audiowide"/>
              <a:cs typeface="Audiowide"/>
              <a:sym typeface="Audiowide"/>
            </a:endParaRPr>
          </a:p>
        </p:txBody>
      </p:sp>
      <p:pic>
        <p:nvPicPr>
          <p:cNvPr id="7261" name="Google Shape;7261;p257"/>
          <p:cNvPicPr preferRelativeResize="0"/>
          <p:nvPr/>
        </p:nvPicPr>
        <p:blipFill>
          <a:blip r:embed="rId3">
            <a:alphaModFix/>
          </a:blip>
          <a:stretch>
            <a:fillRect/>
          </a:stretch>
        </p:blipFill>
        <p:spPr>
          <a:xfrm>
            <a:off x="4848400" y="1395450"/>
            <a:ext cx="3889800" cy="30429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5" name="Shape 7265"/>
        <p:cNvGrpSpPr/>
        <p:nvPr/>
      </p:nvGrpSpPr>
      <p:grpSpPr>
        <a:xfrm>
          <a:off x="0" y="0"/>
          <a:ext cx="0" cy="0"/>
          <a:chOff x="0" y="0"/>
          <a:chExt cx="0" cy="0"/>
        </a:xfrm>
      </p:grpSpPr>
      <p:sp>
        <p:nvSpPr>
          <p:cNvPr id="7266" name="Google Shape;7266;p2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Unity Sentis</a:t>
            </a:r>
            <a:endParaRPr/>
          </a:p>
        </p:txBody>
      </p:sp>
      <p:sp>
        <p:nvSpPr>
          <p:cNvPr id="7267" name="Google Shape;7267;p258"/>
          <p:cNvSpPr txBox="1"/>
          <p:nvPr>
            <p:ph idx="1" type="body"/>
          </p:nvPr>
        </p:nvSpPr>
        <p:spPr>
          <a:xfrm>
            <a:off x="720000" y="1170125"/>
            <a:ext cx="77040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Package to implement other AI models into Unity</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Example use cases:</a:t>
            </a:r>
            <a:endParaRPr b="1"/>
          </a:p>
          <a:p>
            <a:pPr indent="-317500" lvl="0" marL="457200" rtl="0" algn="l">
              <a:lnSpc>
                <a:spcPct val="150000"/>
              </a:lnSpc>
              <a:spcBef>
                <a:spcPts val="0"/>
              </a:spcBef>
              <a:spcAft>
                <a:spcPts val="0"/>
              </a:spcAft>
              <a:buSzPts val="1400"/>
              <a:buChar char="■"/>
            </a:pPr>
            <a:r>
              <a:rPr lang="en"/>
              <a:t>Object Identification</a:t>
            </a:r>
            <a:endParaRPr/>
          </a:p>
          <a:p>
            <a:pPr indent="-317500" lvl="0" marL="457200" rtl="0" algn="l">
              <a:lnSpc>
                <a:spcPct val="150000"/>
              </a:lnSpc>
              <a:spcBef>
                <a:spcPts val="0"/>
              </a:spcBef>
              <a:spcAft>
                <a:spcPts val="0"/>
              </a:spcAft>
              <a:buSzPts val="1400"/>
              <a:buChar char="■"/>
            </a:pPr>
            <a:r>
              <a:rPr lang="en"/>
              <a:t>Handwriting Detection</a:t>
            </a:r>
            <a:endParaRPr/>
          </a:p>
          <a:p>
            <a:pPr indent="-317500" lvl="0" marL="457200" rtl="0" algn="l">
              <a:lnSpc>
                <a:spcPct val="150000"/>
              </a:lnSpc>
              <a:spcBef>
                <a:spcPts val="0"/>
              </a:spcBef>
              <a:spcAft>
                <a:spcPts val="0"/>
              </a:spcAft>
              <a:buSzPts val="1400"/>
              <a:buChar char="■"/>
            </a:pPr>
            <a:r>
              <a:rPr lang="en"/>
              <a:t>AI Enemy Difficulties</a:t>
            </a:r>
            <a:endParaRPr/>
          </a:p>
          <a:p>
            <a:pPr indent="-317500" lvl="0" marL="457200" rtl="0" algn="l">
              <a:lnSpc>
                <a:spcPct val="150000"/>
              </a:lnSpc>
              <a:spcBef>
                <a:spcPts val="0"/>
              </a:spcBef>
              <a:spcAft>
                <a:spcPts val="0"/>
              </a:spcAft>
              <a:buSzPts val="1400"/>
              <a:buChar char="■"/>
            </a:pPr>
            <a:r>
              <a:rPr lang="en"/>
              <a:t>AI NPC </a:t>
            </a:r>
            <a:r>
              <a:rPr lang="en"/>
              <a:t>Dialogue</a:t>
            </a:r>
            <a:endParaRPr/>
          </a:p>
        </p:txBody>
      </p:sp>
      <p:sp>
        <p:nvSpPr>
          <p:cNvPr id="7268" name="Google Shape;7268;p258"/>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Awesome</a:t>
            </a:r>
            <a:endParaRPr sz="1200">
              <a:solidFill>
                <a:schemeClr val="dk1"/>
              </a:solidFill>
              <a:latin typeface="Audiowide"/>
              <a:ea typeface="Audiowide"/>
              <a:cs typeface="Audiowide"/>
              <a:sym typeface="Audiowid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2" name="Shape 7272"/>
        <p:cNvGrpSpPr/>
        <p:nvPr/>
      </p:nvGrpSpPr>
      <p:grpSpPr>
        <a:xfrm>
          <a:off x="0" y="0"/>
          <a:ext cx="0" cy="0"/>
          <a:chOff x="0" y="0"/>
          <a:chExt cx="0" cy="0"/>
        </a:xfrm>
      </p:grpSpPr>
      <p:sp>
        <p:nvSpPr>
          <p:cNvPr id="7273" name="Google Shape;7273;p2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athfinding</a:t>
            </a:r>
            <a:endParaRPr/>
          </a:p>
        </p:txBody>
      </p:sp>
      <p:sp>
        <p:nvSpPr>
          <p:cNvPr id="7274" name="Google Shape;7274;p259"/>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Built-in pathfinding - NavMesh</a:t>
            </a:r>
            <a:endParaRPr b="1"/>
          </a:p>
          <a:p>
            <a:pPr indent="-317500" lvl="0" marL="457200" rtl="0" algn="l">
              <a:lnSpc>
                <a:spcPct val="150000"/>
              </a:lnSpc>
              <a:spcBef>
                <a:spcPts val="0"/>
              </a:spcBef>
              <a:spcAft>
                <a:spcPts val="0"/>
              </a:spcAft>
              <a:buSzPts val="1400"/>
              <a:buChar char="■"/>
            </a:pPr>
            <a:r>
              <a:rPr lang="en"/>
              <a:t>Easy to use</a:t>
            </a:r>
            <a:endParaRPr/>
          </a:p>
          <a:p>
            <a:pPr indent="-317500" lvl="0" marL="457200" rtl="0" algn="l">
              <a:lnSpc>
                <a:spcPct val="150000"/>
              </a:lnSpc>
              <a:spcBef>
                <a:spcPts val="0"/>
              </a:spcBef>
              <a:spcAft>
                <a:spcPts val="0"/>
              </a:spcAft>
              <a:buSzPts val="1400"/>
              <a:buChar char="■"/>
            </a:pPr>
            <a:r>
              <a:rPr lang="en"/>
              <a:t>Very simple</a:t>
            </a:r>
            <a:endParaRPr/>
          </a:p>
          <a:p>
            <a:pPr indent="-317500" lvl="0" marL="457200" rtl="0" algn="l">
              <a:lnSpc>
                <a:spcPct val="150000"/>
              </a:lnSpc>
              <a:spcBef>
                <a:spcPts val="0"/>
              </a:spcBef>
              <a:spcAft>
                <a:spcPts val="0"/>
              </a:spcAft>
              <a:buSzPts val="1400"/>
              <a:buChar char="■"/>
            </a:pPr>
            <a:r>
              <a:rPr lang="en"/>
              <a:t>Can’t do some things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a:t>A* Pathfinding Package</a:t>
            </a:r>
            <a:endParaRPr/>
          </a:p>
          <a:p>
            <a:pPr indent="-317500" lvl="0" marL="457200" rtl="0" algn="l">
              <a:lnSpc>
                <a:spcPct val="150000"/>
              </a:lnSpc>
              <a:spcBef>
                <a:spcPts val="0"/>
              </a:spcBef>
              <a:spcAft>
                <a:spcPts val="0"/>
              </a:spcAft>
              <a:buSzPts val="1400"/>
              <a:buChar char="■"/>
            </a:pPr>
            <a:r>
              <a:rPr lang="en"/>
              <a:t>Tilemap</a:t>
            </a:r>
            <a:endParaRPr/>
          </a:p>
          <a:p>
            <a:pPr indent="-317500" lvl="0" marL="457200" rtl="0" algn="l">
              <a:lnSpc>
                <a:spcPct val="150000"/>
              </a:lnSpc>
              <a:spcBef>
                <a:spcPts val="0"/>
              </a:spcBef>
              <a:spcAft>
                <a:spcPts val="0"/>
              </a:spcAft>
              <a:buSzPts val="1400"/>
              <a:buChar char="■"/>
            </a:pPr>
            <a:r>
              <a:rPr lang="en"/>
              <a:t>Node based</a:t>
            </a:r>
            <a:endParaRPr/>
          </a:p>
          <a:p>
            <a:pPr indent="-317500" lvl="0" marL="457200" rtl="0" algn="l">
              <a:lnSpc>
                <a:spcPct val="150000"/>
              </a:lnSpc>
              <a:spcBef>
                <a:spcPts val="0"/>
              </a:spcBef>
              <a:spcAft>
                <a:spcPts val="0"/>
              </a:spcAft>
              <a:buSzPts val="1400"/>
              <a:buChar char="■"/>
            </a:pPr>
            <a:r>
              <a:rPr lang="en"/>
              <a:t>Much more complex</a:t>
            </a:r>
            <a:endParaRPr/>
          </a:p>
          <a:p>
            <a:pPr indent="0" lvl="0" marL="0" rtl="0" algn="l">
              <a:lnSpc>
                <a:spcPct val="150000"/>
              </a:lnSpc>
              <a:spcBef>
                <a:spcPts val="0"/>
              </a:spcBef>
              <a:spcAft>
                <a:spcPts val="0"/>
              </a:spcAft>
              <a:buNone/>
            </a:pPr>
            <a:r>
              <a:t/>
            </a:r>
            <a:endParaRPr/>
          </a:p>
        </p:txBody>
      </p:sp>
      <p:sp>
        <p:nvSpPr>
          <p:cNvPr id="7275" name="Google Shape;7275;p259"/>
          <p:cNvSpPr txBox="1"/>
          <p:nvPr/>
        </p:nvSpPr>
        <p:spPr>
          <a:xfrm>
            <a:off x="49600" y="4760925"/>
            <a:ext cx="3244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Caden Sampsel - Make It Awesome</a:t>
            </a:r>
            <a:endParaRPr sz="1200">
              <a:solidFill>
                <a:schemeClr val="dk1"/>
              </a:solidFill>
              <a:latin typeface="Audiowide"/>
              <a:ea typeface="Audiowide"/>
              <a:cs typeface="Audiowide"/>
              <a:sym typeface="Audiowid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9" name="Shape 7279"/>
        <p:cNvGrpSpPr/>
        <p:nvPr/>
      </p:nvGrpSpPr>
      <p:grpSpPr>
        <a:xfrm>
          <a:off x="0" y="0"/>
          <a:ext cx="0" cy="0"/>
          <a:chOff x="0" y="0"/>
          <a:chExt cx="0" cy="0"/>
        </a:xfrm>
      </p:grpSpPr>
      <p:sp>
        <p:nvSpPr>
          <p:cNvPr id="7280" name="Google Shape;7280;p260"/>
          <p:cNvSpPr txBox="1"/>
          <p:nvPr>
            <p:ph type="title"/>
          </p:nvPr>
        </p:nvSpPr>
        <p:spPr>
          <a:xfrm>
            <a:off x="1553850" y="2377575"/>
            <a:ext cx="6036300" cy="253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Modes</a:t>
            </a:r>
            <a:endParaRPr/>
          </a:p>
        </p:txBody>
      </p:sp>
      <p:sp>
        <p:nvSpPr>
          <p:cNvPr id="7281" name="Google Shape;7281;p260"/>
          <p:cNvSpPr txBox="1"/>
          <p:nvPr>
            <p:ph idx="2" type="title"/>
          </p:nvPr>
        </p:nvSpPr>
        <p:spPr>
          <a:xfrm>
            <a:off x="3913963" y="1459500"/>
            <a:ext cx="13161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282" name="Google Shape;7282;p260"/>
          <p:cNvGrpSpPr/>
          <p:nvPr/>
        </p:nvGrpSpPr>
        <p:grpSpPr>
          <a:xfrm>
            <a:off x="3989851" y="759264"/>
            <a:ext cx="1164319" cy="582188"/>
            <a:chOff x="4701888" y="1924317"/>
            <a:chExt cx="897218" cy="448631"/>
          </a:xfrm>
        </p:grpSpPr>
        <p:sp>
          <p:nvSpPr>
            <p:cNvPr id="7283" name="Google Shape;7283;p260"/>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60"/>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60"/>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60"/>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60"/>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1" name="Shape 7291"/>
        <p:cNvGrpSpPr/>
        <p:nvPr/>
      </p:nvGrpSpPr>
      <p:grpSpPr>
        <a:xfrm>
          <a:off x="0" y="0"/>
          <a:ext cx="0" cy="0"/>
          <a:chOff x="0" y="0"/>
          <a:chExt cx="0" cy="0"/>
        </a:xfrm>
      </p:grpSpPr>
      <p:sp>
        <p:nvSpPr>
          <p:cNvPr id="7292" name="Google Shape;7292;p261"/>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short presentation to show off selected features of a game</a:t>
            </a:r>
            <a:endParaRPr/>
          </a:p>
          <a:p>
            <a:pPr indent="-317500" lvl="0" marL="457200" rtl="0" algn="l">
              <a:spcBef>
                <a:spcPts val="0"/>
              </a:spcBef>
              <a:spcAft>
                <a:spcPts val="0"/>
              </a:spcAft>
              <a:buSzPts val="1400"/>
              <a:buChar char="■"/>
            </a:pPr>
            <a:r>
              <a:rPr lang="en"/>
              <a:t>They can involve interactive or visual representations of the game</a:t>
            </a:r>
            <a:endParaRPr/>
          </a:p>
          <a:p>
            <a:pPr indent="-317500" lvl="0" marL="457200" rtl="0" algn="l">
              <a:spcBef>
                <a:spcPts val="0"/>
              </a:spcBef>
              <a:spcAft>
                <a:spcPts val="0"/>
              </a:spcAft>
              <a:buSzPts val="1400"/>
              <a:buChar char="■"/>
            </a:pPr>
            <a:r>
              <a:rPr lang="en"/>
              <a:t>Can be playable or non-playable </a:t>
            </a:r>
            <a:endParaRPr/>
          </a:p>
        </p:txBody>
      </p:sp>
      <p:sp>
        <p:nvSpPr>
          <p:cNvPr id="7293" name="Google Shape;7293;p2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Demos</a:t>
            </a:r>
            <a:endParaRPr/>
          </a:p>
        </p:txBody>
      </p:sp>
      <p:sp>
        <p:nvSpPr>
          <p:cNvPr id="7294" name="Google Shape;7294;p261"/>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9" name="Shape 7079"/>
        <p:cNvGrpSpPr/>
        <p:nvPr/>
      </p:nvGrpSpPr>
      <p:grpSpPr>
        <a:xfrm>
          <a:off x="0" y="0"/>
          <a:ext cx="0" cy="0"/>
          <a:chOff x="0" y="0"/>
          <a:chExt cx="0" cy="0"/>
        </a:xfrm>
      </p:grpSpPr>
      <p:sp>
        <p:nvSpPr>
          <p:cNvPr id="7080" name="Google Shape;7080;p2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081" name="Google Shape;7081;p244"/>
          <p:cNvSpPr txBox="1"/>
          <p:nvPr>
            <p:ph idx="2" type="title"/>
          </p:nvPr>
        </p:nvSpPr>
        <p:spPr>
          <a:xfrm>
            <a:off x="1315165" y="157527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082" name="Google Shape;7082;p244"/>
          <p:cNvSpPr txBox="1"/>
          <p:nvPr>
            <p:ph idx="3" type="title"/>
          </p:nvPr>
        </p:nvSpPr>
        <p:spPr>
          <a:xfrm>
            <a:off x="5167165" y="157527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7083" name="Google Shape;7083;p244"/>
          <p:cNvSpPr txBox="1"/>
          <p:nvPr>
            <p:ph idx="4" type="title"/>
          </p:nvPr>
        </p:nvSpPr>
        <p:spPr>
          <a:xfrm>
            <a:off x="1315165" y="2395950"/>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84" name="Google Shape;7084;p244"/>
          <p:cNvSpPr txBox="1"/>
          <p:nvPr>
            <p:ph idx="5" type="title"/>
          </p:nvPr>
        </p:nvSpPr>
        <p:spPr>
          <a:xfrm>
            <a:off x="5167165" y="2395953"/>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7085" name="Google Shape;7085;p244"/>
          <p:cNvSpPr txBox="1"/>
          <p:nvPr>
            <p:ph idx="6" type="title"/>
          </p:nvPr>
        </p:nvSpPr>
        <p:spPr>
          <a:xfrm>
            <a:off x="1315165" y="321662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086" name="Google Shape;7086;p244"/>
          <p:cNvSpPr txBox="1"/>
          <p:nvPr>
            <p:ph idx="7" type="title"/>
          </p:nvPr>
        </p:nvSpPr>
        <p:spPr>
          <a:xfrm>
            <a:off x="5167165" y="3216625"/>
            <a:ext cx="647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7087" name="Google Shape;7087;p244"/>
          <p:cNvSpPr txBox="1"/>
          <p:nvPr>
            <p:ph idx="1" type="subTitle"/>
          </p:nvPr>
        </p:nvSpPr>
        <p:spPr>
          <a:xfrm>
            <a:off x="2130507" y="157527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Overview</a:t>
            </a:r>
            <a:endParaRPr/>
          </a:p>
        </p:txBody>
      </p:sp>
      <p:sp>
        <p:nvSpPr>
          <p:cNvPr id="7088" name="Google Shape;7088;p244"/>
          <p:cNvSpPr txBox="1"/>
          <p:nvPr>
            <p:ph idx="8" type="subTitle"/>
          </p:nvPr>
        </p:nvSpPr>
        <p:spPr>
          <a:xfrm>
            <a:off x="2130507" y="2395950"/>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AI in Unity</a:t>
            </a:r>
            <a:endParaRPr/>
          </a:p>
        </p:txBody>
      </p:sp>
      <p:sp>
        <p:nvSpPr>
          <p:cNvPr id="7089" name="Google Shape;7089;p244"/>
          <p:cNvSpPr txBox="1"/>
          <p:nvPr>
            <p:ph idx="9" type="subTitle"/>
          </p:nvPr>
        </p:nvSpPr>
        <p:spPr>
          <a:xfrm>
            <a:off x="2130500" y="321662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Types in Unity </a:t>
            </a:r>
            <a:endParaRPr/>
          </a:p>
        </p:txBody>
      </p:sp>
      <p:sp>
        <p:nvSpPr>
          <p:cNvPr id="7090" name="Google Shape;7090;p244"/>
          <p:cNvSpPr txBox="1"/>
          <p:nvPr>
            <p:ph idx="13" type="subTitle"/>
          </p:nvPr>
        </p:nvSpPr>
        <p:spPr>
          <a:xfrm>
            <a:off x="5982507" y="157527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Static/Dynamic Binding</a:t>
            </a:r>
            <a:endParaRPr/>
          </a:p>
        </p:txBody>
      </p:sp>
      <p:sp>
        <p:nvSpPr>
          <p:cNvPr id="7091" name="Google Shape;7091;p244"/>
          <p:cNvSpPr txBox="1"/>
          <p:nvPr>
            <p:ph idx="14" type="subTitle"/>
          </p:nvPr>
        </p:nvSpPr>
        <p:spPr>
          <a:xfrm>
            <a:off x="5982499" y="2395950"/>
            <a:ext cx="237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Binding Examples</a:t>
            </a:r>
            <a:endParaRPr/>
          </a:p>
        </p:txBody>
      </p:sp>
      <p:sp>
        <p:nvSpPr>
          <p:cNvPr id="7092" name="Google Shape;7092;p244"/>
          <p:cNvSpPr txBox="1"/>
          <p:nvPr>
            <p:ph idx="15" type="subTitle"/>
          </p:nvPr>
        </p:nvSpPr>
        <p:spPr>
          <a:xfrm>
            <a:off x="5982507" y="3216625"/>
            <a:ext cx="21681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Deadlines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8" name="Shape 7298"/>
        <p:cNvGrpSpPr/>
        <p:nvPr/>
      </p:nvGrpSpPr>
      <p:grpSpPr>
        <a:xfrm>
          <a:off x="0" y="0"/>
          <a:ext cx="0" cy="0"/>
          <a:chOff x="0" y="0"/>
          <a:chExt cx="0" cy="0"/>
        </a:xfrm>
      </p:grpSpPr>
      <p:sp>
        <p:nvSpPr>
          <p:cNvPr id="7299" name="Google Shape;7299;p262"/>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a:t>
            </a:r>
            <a:endParaRPr/>
          </a:p>
          <a:p>
            <a:pPr indent="-304800" lvl="1" marL="914400" rtl="0" algn="l">
              <a:spcBef>
                <a:spcPts val="0"/>
              </a:spcBef>
              <a:spcAft>
                <a:spcPts val="0"/>
              </a:spcAft>
              <a:buSzPts val="1200"/>
              <a:buChar char="○"/>
            </a:pPr>
            <a:r>
              <a:rPr lang="en"/>
              <a:t>A playable version of the game</a:t>
            </a:r>
            <a:endParaRPr/>
          </a:p>
          <a:p>
            <a:pPr indent="-304800" lvl="1" marL="914400" rtl="0" algn="l">
              <a:spcBef>
                <a:spcPts val="0"/>
              </a:spcBef>
              <a:spcAft>
                <a:spcPts val="0"/>
              </a:spcAft>
              <a:buSzPts val="1200"/>
              <a:buChar char="○"/>
            </a:pPr>
            <a:r>
              <a:rPr lang="en"/>
              <a:t>Usually a small/limited version of the game</a:t>
            </a:r>
            <a:endParaRPr/>
          </a:p>
          <a:p>
            <a:pPr indent="-304800" lvl="1" marL="914400" rtl="0" algn="l">
              <a:spcBef>
                <a:spcPts val="0"/>
              </a:spcBef>
              <a:spcAft>
                <a:spcPts val="0"/>
              </a:spcAft>
              <a:buSzPts val="1200"/>
              <a:buChar char="○"/>
            </a:pPr>
            <a:r>
              <a:rPr lang="en"/>
              <a:t>Requires enough development to be completed</a:t>
            </a:r>
            <a:endParaRPr/>
          </a:p>
          <a:p>
            <a:pPr indent="-317500" lvl="0" marL="457200" rtl="0" algn="l">
              <a:spcBef>
                <a:spcPts val="0"/>
              </a:spcBef>
              <a:spcAft>
                <a:spcPts val="0"/>
              </a:spcAft>
              <a:buSzPts val="1400"/>
              <a:buChar char="■"/>
            </a:pPr>
            <a:r>
              <a:rPr lang="en"/>
              <a:t>Why?</a:t>
            </a:r>
            <a:endParaRPr/>
          </a:p>
          <a:p>
            <a:pPr indent="-304800" lvl="1" marL="914400" rtl="0" algn="l">
              <a:spcBef>
                <a:spcPts val="0"/>
              </a:spcBef>
              <a:spcAft>
                <a:spcPts val="0"/>
              </a:spcAft>
              <a:buSzPts val="1200"/>
              <a:buChar char="○"/>
            </a:pPr>
            <a:r>
              <a:rPr lang="en"/>
              <a:t>Most engaging / interactive form of a demo</a:t>
            </a:r>
            <a:endParaRPr/>
          </a:p>
          <a:p>
            <a:pPr indent="-304800" lvl="1" marL="914400" rtl="0" algn="l">
              <a:spcBef>
                <a:spcPts val="0"/>
              </a:spcBef>
              <a:spcAft>
                <a:spcPts val="0"/>
              </a:spcAft>
              <a:buSzPts val="1200"/>
              <a:buChar char="○"/>
            </a:pPr>
            <a:r>
              <a:rPr lang="en"/>
              <a:t>More information about the game can be collected</a:t>
            </a:r>
            <a:endParaRPr/>
          </a:p>
          <a:p>
            <a:pPr indent="-304800" lvl="2" marL="1371600" rtl="0" algn="l">
              <a:spcBef>
                <a:spcPts val="0"/>
              </a:spcBef>
              <a:spcAft>
                <a:spcPts val="0"/>
              </a:spcAft>
              <a:buSzPts val="1200"/>
              <a:buChar char="■"/>
            </a:pPr>
            <a:r>
              <a:rPr lang="en"/>
              <a:t>Bugs</a:t>
            </a:r>
            <a:endParaRPr/>
          </a:p>
          <a:p>
            <a:pPr indent="-304800" lvl="2" marL="1371600" rtl="0" algn="l">
              <a:spcBef>
                <a:spcPts val="0"/>
              </a:spcBef>
              <a:spcAft>
                <a:spcPts val="0"/>
              </a:spcAft>
              <a:buSzPts val="1200"/>
              <a:buChar char="■"/>
            </a:pPr>
            <a:r>
              <a:rPr lang="en"/>
              <a:t>Server Issues</a:t>
            </a:r>
            <a:endParaRPr/>
          </a:p>
          <a:p>
            <a:pPr indent="0" lvl="0" marL="457200" rtl="0" algn="l">
              <a:spcBef>
                <a:spcPts val="0"/>
              </a:spcBef>
              <a:spcAft>
                <a:spcPts val="0"/>
              </a:spcAft>
              <a:buNone/>
            </a:pPr>
            <a:r>
              <a:t/>
            </a:r>
            <a:endParaRPr/>
          </a:p>
        </p:txBody>
      </p:sp>
      <p:sp>
        <p:nvSpPr>
          <p:cNvPr id="7300" name="Google Shape;7300;p262"/>
          <p:cNvSpPr txBox="1"/>
          <p:nvPr>
            <p:ph type="title"/>
          </p:nvPr>
        </p:nvSpPr>
        <p:spPr>
          <a:xfrm>
            <a:off x="720000" y="495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Playable Demos</a:t>
            </a:r>
            <a:endParaRPr/>
          </a:p>
        </p:txBody>
      </p:sp>
      <p:sp>
        <p:nvSpPr>
          <p:cNvPr id="7301" name="Google Shape;7301;p262"/>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5" name="Shape 7305"/>
        <p:cNvGrpSpPr/>
        <p:nvPr/>
      </p:nvGrpSpPr>
      <p:grpSpPr>
        <a:xfrm>
          <a:off x="0" y="0"/>
          <a:ext cx="0" cy="0"/>
          <a:chOff x="0" y="0"/>
          <a:chExt cx="0" cy="0"/>
        </a:xfrm>
      </p:grpSpPr>
      <p:sp>
        <p:nvSpPr>
          <p:cNvPr id="7306" name="Google Shape;7306;p26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a:t>
            </a:r>
            <a:endParaRPr/>
          </a:p>
          <a:p>
            <a:pPr indent="-304800" lvl="1" marL="914400" rtl="0" algn="l">
              <a:spcBef>
                <a:spcPts val="0"/>
              </a:spcBef>
              <a:spcAft>
                <a:spcPts val="0"/>
              </a:spcAft>
              <a:buSzPts val="1200"/>
              <a:buChar char="○"/>
            </a:pPr>
            <a:r>
              <a:rPr lang="en"/>
              <a:t>A video or some other visual presentation of the game</a:t>
            </a:r>
            <a:endParaRPr/>
          </a:p>
          <a:p>
            <a:pPr indent="-304800" lvl="1" marL="914400" rtl="0" algn="l">
              <a:spcBef>
                <a:spcPts val="0"/>
              </a:spcBef>
              <a:spcAft>
                <a:spcPts val="0"/>
              </a:spcAft>
              <a:buSzPts val="1200"/>
              <a:buChar char="○"/>
            </a:pPr>
            <a:r>
              <a:rPr lang="en"/>
              <a:t>Shows off features and/or narrative elements</a:t>
            </a:r>
            <a:endParaRPr/>
          </a:p>
          <a:p>
            <a:pPr indent="-317500" lvl="0" marL="457200" rtl="0" algn="l">
              <a:spcBef>
                <a:spcPts val="0"/>
              </a:spcBef>
              <a:spcAft>
                <a:spcPts val="0"/>
              </a:spcAft>
              <a:buSzPts val="1400"/>
              <a:buChar char="■"/>
            </a:pPr>
            <a:r>
              <a:rPr lang="en"/>
              <a:t>Why?</a:t>
            </a:r>
            <a:endParaRPr/>
          </a:p>
          <a:p>
            <a:pPr indent="-304800" lvl="1" marL="914400" rtl="0" algn="l">
              <a:spcBef>
                <a:spcPts val="0"/>
              </a:spcBef>
              <a:spcAft>
                <a:spcPts val="0"/>
              </a:spcAft>
              <a:buSzPts val="1200"/>
              <a:buChar char="○"/>
            </a:pPr>
            <a:r>
              <a:rPr lang="en"/>
              <a:t>Can be done early or late in development</a:t>
            </a:r>
            <a:endParaRPr/>
          </a:p>
          <a:p>
            <a:pPr indent="-304800" lvl="1" marL="914400" rtl="0" algn="l">
              <a:spcBef>
                <a:spcPts val="0"/>
              </a:spcBef>
              <a:spcAft>
                <a:spcPts val="0"/>
              </a:spcAft>
              <a:buSzPts val="1200"/>
              <a:buChar char="○"/>
            </a:pPr>
            <a:r>
              <a:rPr lang="en"/>
              <a:t>Helpful marketing tool</a:t>
            </a:r>
            <a:endParaRPr/>
          </a:p>
          <a:p>
            <a:pPr indent="-304800" lvl="1" marL="914400" rtl="0" algn="l">
              <a:spcBef>
                <a:spcPts val="0"/>
              </a:spcBef>
              <a:spcAft>
                <a:spcPts val="0"/>
              </a:spcAft>
              <a:buSzPts val="1200"/>
              <a:buChar char="○"/>
            </a:pPr>
            <a:r>
              <a:rPr lang="en"/>
              <a:t>Can be used to show progress in development</a:t>
            </a:r>
            <a:endParaRPr/>
          </a:p>
          <a:p>
            <a:pPr indent="0" lvl="0" marL="457200" rtl="0" algn="l">
              <a:spcBef>
                <a:spcPts val="0"/>
              </a:spcBef>
              <a:spcAft>
                <a:spcPts val="0"/>
              </a:spcAft>
              <a:buNone/>
            </a:pPr>
            <a:r>
              <a:t/>
            </a:r>
            <a:endParaRPr/>
          </a:p>
        </p:txBody>
      </p:sp>
      <p:sp>
        <p:nvSpPr>
          <p:cNvPr id="7307" name="Google Shape;7307;p263"/>
          <p:cNvSpPr txBox="1"/>
          <p:nvPr>
            <p:ph type="title"/>
          </p:nvPr>
        </p:nvSpPr>
        <p:spPr>
          <a:xfrm>
            <a:off x="720000" y="495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Non-Playable Demos</a:t>
            </a:r>
            <a:endParaRPr/>
          </a:p>
        </p:txBody>
      </p:sp>
      <p:sp>
        <p:nvSpPr>
          <p:cNvPr id="7308" name="Google Shape;7308;p263"/>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Jason Culbertson - TTK</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2" name="Shape 7312"/>
        <p:cNvGrpSpPr/>
        <p:nvPr/>
      </p:nvGrpSpPr>
      <p:grpSpPr>
        <a:xfrm>
          <a:off x="0" y="0"/>
          <a:ext cx="0" cy="0"/>
          <a:chOff x="0" y="0"/>
          <a:chExt cx="0" cy="0"/>
        </a:xfrm>
      </p:grpSpPr>
      <p:sp>
        <p:nvSpPr>
          <p:cNvPr id="7313" name="Google Shape;7313;p264"/>
          <p:cNvSpPr txBox="1"/>
          <p:nvPr>
            <p:ph type="title"/>
          </p:nvPr>
        </p:nvSpPr>
        <p:spPr>
          <a:xfrm>
            <a:off x="1893825" y="2605375"/>
            <a:ext cx="5857500" cy="17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Static/</a:t>
            </a:r>
            <a:r>
              <a:rPr lang="en"/>
              <a:t>Dynamic</a:t>
            </a:r>
            <a:r>
              <a:rPr lang="en"/>
              <a:t> Binding Intro</a:t>
            </a:r>
            <a:endParaRPr/>
          </a:p>
        </p:txBody>
      </p:sp>
      <p:sp>
        <p:nvSpPr>
          <p:cNvPr id="7314" name="Google Shape;7314;p264"/>
          <p:cNvSpPr txBox="1"/>
          <p:nvPr>
            <p:ph idx="2" type="title"/>
          </p:nvPr>
        </p:nvSpPr>
        <p:spPr>
          <a:xfrm>
            <a:off x="4027150" y="1577575"/>
            <a:ext cx="13485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315" name="Google Shape;7315;p264"/>
          <p:cNvGrpSpPr/>
          <p:nvPr/>
        </p:nvGrpSpPr>
        <p:grpSpPr>
          <a:xfrm>
            <a:off x="3989851" y="759264"/>
            <a:ext cx="1164319" cy="582188"/>
            <a:chOff x="4701888" y="1924317"/>
            <a:chExt cx="897218" cy="448631"/>
          </a:xfrm>
        </p:grpSpPr>
        <p:sp>
          <p:nvSpPr>
            <p:cNvPr id="7316" name="Google Shape;7316;p264"/>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64"/>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64"/>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64"/>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64"/>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4" name="Shape 7324"/>
        <p:cNvGrpSpPr/>
        <p:nvPr/>
      </p:nvGrpSpPr>
      <p:grpSpPr>
        <a:xfrm>
          <a:off x="0" y="0"/>
          <a:ext cx="0" cy="0"/>
          <a:chOff x="0" y="0"/>
          <a:chExt cx="0" cy="0"/>
        </a:xfrm>
      </p:grpSpPr>
      <p:sp>
        <p:nvSpPr>
          <p:cNvPr id="7325" name="Google Shape;7325;p265"/>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static binding? </a:t>
            </a:r>
            <a:endParaRPr/>
          </a:p>
          <a:p>
            <a:pPr indent="-317500" lvl="0" marL="457200" rtl="0" algn="l">
              <a:spcBef>
                <a:spcPts val="0"/>
              </a:spcBef>
              <a:spcAft>
                <a:spcPts val="0"/>
              </a:spcAft>
              <a:buSzPts val="1400"/>
              <a:buChar char="■"/>
            </a:pPr>
            <a:r>
              <a:rPr lang="en"/>
              <a:t>Computer determining everything at compile-time</a:t>
            </a:r>
            <a:endParaRPr/>
          </a:p>
          <a:p>
            <a:pPr indent="-317500" lvl="0" marL="457200" rtl="0" algn="l">
              <a:spcBef>
                <a:spcPts val="0"/>
              </a:spcBef>
              <a:spcAft>
                <a:spcPts val="0"/>
              </a:spcAft>
              <a:buSzPts val="1400"/>
              <a:buChar char="■"/>
            </a:pPr>
            <a:r>
              <a:rPr lang="en"/>
              <a:t>Deciding </a:t>
            </a:r>
            <a:r>
              <a:rPr lang="en"/>
              <a:t>what types will be used, methods, etc</a:t>
            </a:r>
            <a:endParaRPr/>
          </a:p>
          <a:p>
            <a:pPr indent="-317500" lvl="0" marL="457200" rtl="0" algn="l">
              <a:spcBef>
                <a:spcPts val="0"/>
              </a:spcBef>
              <a:spcAft>
                <a:spcPts val="0"/>
              </a:spcAft>
              <a:buSzPts val="1400"/>
              <a:buChar char="■"/>
            </a:pPr>
            <a:r>
              <a:rPr lang="en"/>
              <a:t>It is also called early binding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does static binding shine? I.E What are the best uses for it?</a:t>
            </a:r>
            <a:endParaRPr/>
          </a:p>
          <a:p>
            <a:pPr indent="-317500" lvl="0" marL="457200" rtl="0" algn="l">
              <a:spcBef>
                <a:spcPts val="0"/>
              </a:spcBef>
              <a:spcAft>
                <a:spcPts val="0"/>
              </a:spcAft>
              <a:buSzPts val="1400"/>
              <a:buChar char="■"/>
            </a:pPr>
            <a:r>
              <a:rPr lang="en"/>
              <a:t>It improves performance because everything is assigned before running your program. </a:t>
            </a:r>
            <a:endParaRPr/>
          </a:p>
          <a:p>
            <a:pPr indent="-317500" lvl="0" marL="457200" rtl="0" algn="l">
              <a:spcBef>
                <a:spcPts val="0"/>
              </a:spcBef>
              <a:spcAft>
                <a:spcPts val="0"/>
              </a:spcAft>
              <a:buSzPts val="1400"/>
              <a:buChar char="■"/>
            </a:pPr>
            <a:r>
              <a:rPr lang="en"/>
              <a:t>Easier to debug (don’t have to wait until the code is running to see errors)</a:t>
            </a:r>
            <a:endParaRPr/>
          </a:p>
          <a:p>
            <a:pPr indent="-317500" lvl="0" marL="457200" rtl="0" algn="l">
              <a:spcBef>
                <a:spcPts val="0"/>
              </a:spcBef>
              <a:spcAft>
                <a:spcPts val="0"/>
              </a:spcAft>
              <a:buSzPts val="1400"/>
              <a:buChar char="■"/>
            </a:pPr>
            <a:r>
              <a:rPr lang="en"/>
              <a:t>If your program will know the type of your object or the </a:t>
            </a:r>
            <a:r>
              <a:rPr lang="en"/>
              <a:t>methods it contains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How does static binding differ from dynamic binding?</a:t>
            </a:r>
            <a:endParaRPr/>
          </a:p>
          <a:p>
            <a:pPr indent="-317500" lvl="0" marL="457200" rtl="0" algn="l">
              <a:spcBef>
                <a:spcPts val="0"/>
              </a:spcBef>
              <a:spcAft>
                <a:spcPts val="0"/>
              </a:spcAft>
              <a:buSzPts val="1400"/>
              <a:buChar char="■"/>
            </a:pPr>
            <a:r>
              <a:rPr lang="en"/>
              <a:t>Dynamic binding is called late binding</a:t>
            </a:r>
            <a:endParaRPr/>
          </a:p>
          <a:p>
            <a:pPr indent="-317500" lvl="0" marL="457200" rtl="0" algn="l">
              <a:spcBef>
                <a:spcPts val="0"/>
              </a:spcBef>
              <a:spcAft>
                <a:spcPts val="0"/>
              </a:spcAft>
              <a:buSzPts val="1400"/>
              <a:buChar char="■"/>
            </a:pPr>
            <a:r>
              <a:rPr lang="en"/>
              <a:t>Bound at run-time, types are not assigned beforehand</a:t>
            </a:r>
            <a:endParaRPr/>
          </a:p>
          <a:p>
            <a:pPr indent="-317500" lvl="0" marL="457200" rtl="0" algn="l">
              <a:spcBef>
                <a:spcPts val="0"/>
              </a:spcBef>
              <a:spcAft>
                <a:spcPts val="0"/>
              </a:spcAft>
              <a:buSzPts val="1400"/>
              <a:buChar char="■"/>
            </a:pPr>
            <a:r>
              <a:rPr lang="en"/>
              <a:t>Slower</a:t>
            </a:r>
            <a:endParaRPr/>
          </a:p>
          <a:p>
            <a:pPr indent="-317500" lvl="0" marL="457200" rtl="0" algn="l">
              <a:spcBef>
                <a:spcPts val="0"/>
              </a:spcBef>
              <a:spcAft>
                <a:spcPts val="0"/>
              </a:spcAft>
              <a:buSzPts val="1400"/>
              <a:buChar char="■"/>
            </a:pPr>
            <a:r>
              <a:rPr lang="en"/>
              <a:t>Keyword “virtual” for methods</a:t>
            </a:r>
            <a:endParaRPr/>
          </a:p>
          <a:p>
            <a:pPr indent="-317500" lvl="0" marL="457200" rtl="0" algn="l">
              <a:spcBef>
                <a:spcPts val="0"/>
              </a:spcBef>
              <a:spcAft>
                <a:spcPts val="0"/>
              </a:spcAft>
              <a:buSzPts val="1400"/>
              <a:buChar char="■"/>
            </a:pPr>
            <a:r>
              <a:rPr lang="en"/>
              <a:t>Allows for more flexibility</a:t>
            </a:r>
            <a:endParaRPr/>
          </a:p>
        </p:txBody>
      </p:sp>
      <p:sp>
        <p:nvSpPr>
          <p:cNvPr id="7326" name="Google Shape;7326;p2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Static Binding</a:t>
            </a:r>
            <a:endParaRPr/>
          </a:p>
        </p:txBody>
      </p:sp>
      <p:sp>
        <p:nvSpPr>
          <p:cNvPr id="7327" name="Google Shape;7327;p265"/>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a:t>
            </a:r>
            <a:r>
              <a:rPr lang="en" sz="1200">
                <a:solidFill>
                  <a:schemeClr val="dk1"/>
                </a:solidFill>
                <a:latin typeface="Audiowide"/>
                <a:ea typeface="Audiowide"/>
                <a:cs typeface="Audiowide"/>
                <a:sym typeface="Audiowide"/>
              </a:rPr>
              <a:t> - Nautilus</a:t>
            </a:r>
            <a:endParaRPr sz="12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1200">
              <a:solidFill>
                <a:schemeClr val="dk1"/>
              </a:solidFill>
              <a:latin typeface="Audiowide"/>
              <a:ea typeface="Audiowide"/>
              <a:cs typeface="Audiowide"/>
              <a:sym typeface="Audiowid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1" name="Shape 7331"/>
        <p:cNvGrpSpPr/>
        <p:nvPr/>
      </p:nvGrpSpPr>
      <p:grpSpPr>
        <a:xfrm>
          <a:off x="0" y="0"/>
          <a:ext cx="0" cy="0"/>
          <a:chOff x="0" y="0"/>
          <a:chExt cx="0" cy="0"/>
        </a:xfrm>
      </p:grpSpPr>
      <p:sp>
        <p:nvSpPr>
          <p:cNvPr id="7332" name="Google Shape;7332;p266"/>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could you potentially replace static binding with dynamic binding? </a:t>
            </a:r>
            <a:endParaRPr/>
          </a:p>
          <a:p>
            <a:pPr indent="0" lvl="0" marL="0" rtl="0" algn="l">
              <a:spcBef>
                <a:spcPts val="0"/>
              </a:spcBef>
              <a:spcAft>
                <a:spcPts val="0"/>
              </a:spcAft>
              <a:buNone/>
            </a:pPr>
            <a:r>
              <a:rPr lang="en"/>
              <a:t>Enemy: have a general attack method for an enemy class, allow different subclasses of enemies to override that Attack method with their own unique attacks. Can use keywords “virtual” and “override” for your method</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rPr lang="en"/>
              <a:t>Basic example for static binding: here all enemies, regardless of subclass, would be using the same attack method when it’s called. The WaterEnemy could not have its own, unique Attack Method.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33" name="Google Shape;7333;p2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t>
            </a:r>
            <a:r>
              <a:rPr lang="en"/>
              <a:t>Static Binding</a:t>
            </a:r>
            <a:endParaRPr/>
          </a:p>
        </p:txBody>
      </p:sp>
      <p:sp>
        <p:nvSpPr>
          <p:cNvPr id="7334" name="Google Shape;7334;p266"/>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a:t>
            </a:r>
            <a:r>
              <a:rPr lang="en" sz="1200">
                <a:solidFill>
                  <a:schemeClr val="dk1"/>
                </a:solidFill>
                <a:latin typeface="Audiowide"/>
                <a:ea typeface="Audiowide"/>
                <a:cs typeface="Audiowide"/>
                <a:sym typeface="Audiowide"/>
              </a:rPr>
              <a:t> - Nautilus</a:t>
            </a:r>
            <a:endParaRPr sz="1200">
              <a:solidFill>
                <a:schemeClr val="dk1"/>
              </a:solidFill>
              <a:latin typeface="Audiowide"/>
              <a:ea typeface="Audiowide"/>
              <a:cs typeface="Audiowide"/>
              <a:sym typeface="Audiowide"/>
            </a:endParaRPr>
          </a:p>
        </p:txBody>
      </p:sp>
      <p:pic>
        <p:nvPicPr>
          <p:cNvPr id="7335" name="Google Shape;7335;p266"/>
          <p:cNvPicPr preferRelativeResize="0"/>
          <p:nvPr/>
        </p:nvPicPr>
        <p:blipFill>
          <a:blip r:embed="rId3">
            <a:alphaModFix/>
          </a:blip>
          <a:stretch>
            <a:fillRect/>
          </a:stretch>
        </p:blipFill>
        <p:spPr>
          <a:xfrm>
            <a:off x="4930000" y="2571759"/>
            <a:ext cx="3593450" cy="2136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9" name="Shape 7339"/>
        <p:cNvGrpSpPr/>
        <p:nvPr/>
      </p:nvGrpSpPr>
      <p:grpSpPr>
        <a:xfrm>
          <a:off x="0" y="0"/>
          <a:ext cx="0" cy="0"/>
          <a:chOff x="0" y="0"/>
          <a:chExt cx="0" cy="0"/>
        </a:xfrm>
      </p:grpSpPr>
      <p:sp>
        <p:nvSpPr>
          <p:cNvPr id="7340" name="Google Shape;7340;p2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use Dynamic Binding</a:t>
            </a:r>
            <a:endParaRPr/>
          </a:p>
        </p:txBody>
      </p:sp>
      <p:sp>
        <p:nvSpPr>
          <p:cNvPr id="7341" name="Google Shape;7341;p267"/>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Two classes required for Dynamic binding: A </a:t>
            </a:r>
            <a:r>
              <a:rPr lang="en"/>
              <a:t>superclass</a:t>
            </a:r>
            <a:r>
              <a:rPr lang="en"/>
              <a:t> and subclass</a:t>
            </a:r>
            <a:endParaRPr/>
          </a:p>
          <a:p>
            <a:pPr indent="-304800" lvl="1" marL="914400" rtl="0" algn="l">
              <a:spcBef>
                <a:spcPts val="0"/>
              </a:spcBef>
              <a:spcAft>
                <a:spcPts val="0"/>
              </a:spcAft>
              <a:buSzPts val="1200"/>
              <a:buChar char="○"/>
            </a:pPr>
            <a:r>
              <a:rPr lang="en"/>
              <a:t>EX: Grandpa and Father.</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endParaRPr/>
          </a:p>
          <a:p>
            <a:pPr indent="-304800" lvl="1" marL="914400" rtl="0" algn="l">
              <a:spcBef>
                <a:spcPts val="0"/>
              </a:spcBef>
              <a:spcAft>
                <a:spcPts val="0"/>
              </a:spcAft>
              <a:buSzPts val="1200"/>
              <a:buChar char="○"/>
            </a:pPr>
            <a:r>
              <a:rPr lang="en"/>
              <a:t> </a:t>
            </a:r>
            <a:r>
              <a:rPr lang="en" sz="700"/>
              <a:t>Static Type</a:t>
            </a:r>
            <a:endParaRPr/>
          </a:p>
          <a:p>
            <a:pPr indent="-304800" lvl="1" marL="914400" rtl="0" algn="l">
              <a:spcBef>
                <a:spcPts val="0"/>
              </a:spcBef>
              <a:spcAft>
                <a:spcPts val="0"/>
              </a:spcAft>
              <a:buSzPts val="1200"/>
              <a:buChar char="○"/>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To define a dynamically bound function, you must use the keyword “</a:t>
            </a:r>
            <a:r>
              <a:rPr lang="en">
                <a:solidFill>
                  <a:srgbClr val="FF0000"/>
                </a:solidFill>
              </a:rPr>
              <a:t>Virtual</a:t>
            </a:r>
            <a:r>
              <a:rPr lang="en"/>
              <a:t>” this can be paired with the keyword “</a:t>
            </a:r>
            <a:r>
              <a:rPr lang="en">
                <a:solidFill>
                  <a:srgbClr val="FF0000"/>
                </a:solidFill>
              </a:rPr>
              <a:t>Override</a:t>
            </a:r>
            <a:r>
              <a:rPr lang="en"/>
              <a:t>” to define when and what you would like bound dynamically. </a:t>
            </a:r>
            <a:endParaRPr/>
          </a:p>
          <a:p>
            <a:pPr indent="-317500" lvl="0" marL="457200" rtl="0" algn="l">
              <a:spcBef>
                <a:spcPts val="0"/>
              </a:spcBef>
              <a:spcAft>
                <a:spcPts val="0"/>
              </a:spcAft>
              <a:buSzPts val="1400"/>
              <a:buChar char="■"/>
            </a:pPr>
            <a:r>
              <a:rPr lang="en"/>
              <a:t>Dynamic binding is performed at run time, making it slower than static binding</a:t>
            </a:r>
            <a:endParaRPr/>
          </a:p>
        </p:txBody>
      </p:sp>
      <p:sp>
        <p:nvSpPr>
          <p:cNvPr id="7342" name="Google Shape;7342;p267"/>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pic>
        <p:nvPicPr>
          <p:cNvPr id="7343" name="Google Shape;7343;p267"/>
          <p:cNvPicPr preferRelativeResize="0"/>
          <p:nvPr/>
        </p:nvPicPr>
        <p:blipFill>
          <a:blip r:embed="rId3">
            <a:alphaModFix/>
          </a:blip>
          <a:stretch>
            <a:fillRect/>
          </a:stretch>
        </p:blipFill>
        <p:spPr>
          <a:xfrm>
            <a:off x="3650500" y="1354950"/>
            <a:ext cx="3680420" cy="1216800"/>
          </a:xfrm>
          <a:prstGeom prst="rect">
            <a:avLst/>
          </a:prstGeom>
          <a:noFill/>
          <a:ln>
            <a:noFill/>
          </a:ln>
        </p:spPr>
      </p:pic>
      <p:pic>
        <p:nvPicPr>
          <p:cNvPr id="7344" name="Google Shape;7344;p267"/>
          <p:cNvPicPr preferRelativeResize="0"/>
          <p:nvPr/>
        </p:nvPicPr>
        <p:blipFill rotWithShape="1">
          <a:blip r:embed="rId4">
            <a:alphaModFix/>
          </a:blip>
          <a:srcRect b="48549" l="0" r="0" t="0"/>
          <a:stretch/>
        </p:blipFill>
        <p:spPr>
          <a:xfrm>
            <a:off x="1352875" y="2687750"/>
            <a:ext cx="2358675" cy="211050"/>
          </a:xfrm>
          <a:prstGeom prst="rect">
            <a:avLst/>
          </a:prstGeom>
          <a:noFill/>
          <a:ln>
            <a:noFill/>
          </a:ln>
        </p:spPr>
      </p:pic>
      <p:sp>
        <p:nvSpPr>
          <p:cNvPr id="7345" name="Google Shape;7345;p267"/>
          <p:cNvSpPr/>
          <p:nvPr/>
        </p:nvSpPr>
        <p:spPr>
          <a:xfrm>
            <a:off x="1639250" y="2380475"/>
            <a:ext cx="122700" cy="26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46" name="Google Shape;7346;p267"/>
          <p:cNvSpPr/>
          <p:nvPr/>
        </p:nvSpPr>
        <p:spPr>
          <a:xfrm>
            <a:off x="3180600" y="2380475"/>
            <a:ext cx="122700" cy="26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47" name="Google Shape;7347;p267"/>
          <p:cNvSpPr txBox="1"/>
          <p:nvPr/>
        </p:nvSpPr>
        <p:spPr>
          <a:xfrm>
            <a:off x="2866200" y="2115575"/>
            <a:ext cx="5745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Open Sans"/>
                <a:ea typeface="Open Sans"/>
                <a:cs typeface="Open Sans"/>
                <a:sym typeface="Open Sans"/>
              </a:rPr>
              <a:t>Dynamic Type</a:t>
            </a:r>
            <a:endParaRPr sz="3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1" name="Shape 7351"/>
        <p:cNvGrpSpPr/>
        <p:nvPr/>
      </p:nvGrpSpPr>
      <p:grpSpPr>
        <a:xfrm>
          <a:off x="0" y="0"/>
          <a:ext cx="0" cy="0"/>
          <a:chOff x="0" y="0"/>
          <a:chExt cx="0" cy="0"/>
        </a:xfrm>
      </p:grpSpPr>
      <p:sp>
        <p:nvSpPr>
          <p:cNvPr id="7352" name="Google Shape;7352;p268"/>
          <p:cNvSpPr txBox="1"/>
          <p:nvPr>
            <p:ph type="title"/>
          </p:nvPr>
        </p:nvSpPr>
        <p:spPr>
          <a:xfrm>
            <a:off x="1600950" y="2605375"/>
            <a:ext cx="6150300" cy="17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Dynamic Binding Examples</a:t>
            </a:r>
            <a:endParaRPr/>
          </a:p>
        </p:txBody>
      </p:sp>
      <p:sp>
        <p:nvSpPr>
          <p:cNvPr id="7353" name="Google Shape;7353;p268"/>
          <p:cNvSpPr txBox="1"/>
          <p:nvPr>
            <p:ph idx="2" type="title"/>
          </p:nvPr>
        </p:nvSpPr>
        <p:spPr>
          <a:xfrm>
            <a:off x="4027150" y="1577575"/>
            <a:ext cx="13485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7354" name="Google Shape;7354;p268"/>
          <p:cNvGrpSpPr/>
          <p:nvPr/>
        </p:nvGrpSpPr>
        <p:grpSpPr>
          <a:xfrm>
            <a:off x="3989851" y="759264"/>
            <a:ext cx="1164319" cy="582188"/>
            <a:chOff x="4701888" y="1924317"/>
            <a:chExt cx="897218" cy="448631"/>
          </a:xfrm>
        </p:grpSpPr>
        <p:sp>
          <p:nvSpPr>
            <p:cNvPr id="7355" name="Google Shape;7355;p268"/>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68"/>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68"/>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68"/>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68"/>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3" name="Shape 7363"/>
        <p:cNvGrpSpPr/>
        <p:nvPr/>
      </p:nvGrpSpPr>
      <p:grpSpPr>
        <a:xfrm>
          <a:off x="0" y="0"/>
          <a:ext cx="0" cy="0"/>
          <a:chOff x="0" y="0"/>
          <a:chExt cx="0" cy="0"/>
        </a:xfrm>
      </p:grpSpPr>
      <p:pic>
        <p:nvPicPr>
          <p:cNvPr id="7364" name="Google Shape;7364;p269"/>
          <p:cNvPicPr preferRelativeResize="0"/>
          <p:nvPr/>
        </p:nvPicPr>
        <p:blipFill>
          <a:blip r:embed="rId3">
            <a:alphaModFix/>
          </a:blip>
          <a:stretch>
            <a:fillRect/>
          </a:stretch>
        </p:blipFill>
        <p:spPr>
          <a:xfrm>
            <a:off x="1334600" y="152400"/>
            <a:ext cx="6474807" cy="4838700"/>
          </a:xfrm>
          <a:prstGeom prst="rect">
            <a:avLst/>
          </a:prstGeom>
          <a:noFill/>
          <a:ln>
            <a:noFill/>
          </a:ln>
        </p:spPr>
      </p:pic>
      <p:sp>
        <p:nvSpPr>
          <p:cNvPr id="7365" name="Google Shape;7365;p269"/>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9" name="Shape 7369"/>
        <p:cNvGrpSpPr/>
        <p:nvPr/>
      </p:nvGrpSpPr>
      <p:grpSpPr>
        <a:xfrm>
          <a:off x="0" y="0"/>
          <a:ext cx="0" cy="0"/>
          <a:chOff x="0" y="0"/>
          <a:chExt cx="0" cy="0"/>
        </a:xfrm>
      </p:grpSpPr>
      <p:sp>
        <p:nvSpPr>
          <p:cNvPr id="7370" name="Google Shape;7370;p27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Will the outputs be?</a:t>
            </a:r>
            <a:endParaRPr/>
          </a:p>
        </p:txBody>
      </p:sp>
      <p:sp>
        <p:nvSpPr>
          <p:cNvPr id="7371" name="Google Shape;7371;p270"/>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5" name="Shape 7375"/>
        <p:cNvGrpSpPr/>
        <p:nvPr/>
      </p:nvGrpSpPr>
      <p:grpSpPr>
        <a:xfrm>
          <a:off x="0" y="0"/>
          <a:ext cx="0" cy="0"/>
          <a:chOff x="0" y="0"/>
          <a:chExt cx="0" cy="0"/>
        </a:xfrm>
      </p:grpSpPr>
      <p:sp>
        <p:nvSpPr>
          <p:cNvPr id="7376" name="Google Shape;7376;p2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Outputs</a:t>
            </a:r>
            <a:endParaRPr/>
          </a:p>
        </p:txBody>
      </p:sp>
      <p:pic>
        <p:nvPicPr>
          <p:cNvPr id="7377" name="Google Shape;7377;p271"/>
          <p:cNvPicPr preferRelativeResize="0"/>
          <p:nvPr/>
        </p:nvPicPr>
        <p:blipFill rotWithShape="1">
          <a:blip r:embed="rId3">
            <a:alphaModFix/>
          </a:blip>
          <a:srcRect b="4102" l="0" r="0" t="11473"/>
          <a:stretch/>
        </p:blipFill>
        <p:spPr>
          <a:xfrm>
            <a:off x="5258275" y="1985250"/>
            <a:ext cx="3670900" cy="1173000"/>
          </a:xfrm>
          <a:prstGeom prst="rect">
            <a:avLst/>
          </a:prstGeom>
          <a:noFill/>
          <a:ln>
            <a:noFill/>
          </a:ln>
        </p:spPr>
      </p:pic>
      <p:pic>
        <p:nvPicPr>
          <p:cNvPr id="7378" name="Google Shape;7378;p271"/>
          <p:cNvPicPr preferRelativeResize="0"/>
          <p:nvPr/>
        </p:nvPicPr>
        <p:blipFill>
          <a:blip r:embed="rId4">
            <a:alphaModFix/>
          </a:blip>
          <a:stretch>
            <a:fillRect/>
          </a:stretch>
        </p:blipFill>
        <p:spPr>
          <a:xfrm>
            <a:off x="191075" y="1017725"/>
            <a:ext cx="4826724" cy="3607075"/>
          </a:xfrm>
          <a:prstGeom prst="rect">
            <a:avLst/>
          </a:prstGeom>
          <a:noFill/>
          <a:ln>
            <a:noFill/>
          </a:ln>
        </p:spPr>
      </p:pic>
      <p:sp>
        <p:nvSpPr>
          <p:cNvPr id="7379" name="Google Shape;7379;p271"/>
          <p:cNvSpPr/>
          <p:nvPr/>
        </p:nvSpPr>
        <p:spPr>
          <a:xfrm>
            <a:off x="996300" y="3945950"/>
            <a:ext cx="108000" cy="186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0" name="Google Shape;7380;p271"/>
          <p:cNvSpPr/>
          <p:nvPr/>
        </p:nvSpPr>
        <p:spPr>
          <a:xfrm>
            <a:off x="986475" y="3273575"/>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1" name="Google Shape;7381;p271"/>
          <p:cNvSpPr/>
          <p:nvPr/>
        </p:nvSpPr>
        <p:spPr>
          <a:xfrm>
            <a:off x="868675" y="1550850"/>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2" name="Google Shape;7382;p271"/>
          <p:cNvSpPr/>
          <p:nvPr/>
        </p:nvSpPr>
        <p:spPr>
          <a:xfrm>
            <a:off x="2056400" y="1541025"/>
            <a:ext cx="108000" cy="2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83" name="Google Shape;7383;p271"/>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6" name="Shape 7096"/>
        <p:cNvGrpSpPr/>
        <p:nvPr/>
      </p:nvGrpSpPr>
      <p:grpSpPr>
        <a:xfrm>
          <a:off x="0" y="0"/>
          <a:ext cx="0" cy="0"/>
          <a:chOff x="0" y="0"/>
          <a:chExt cx="0" cy="0"/>
        </a:xfrm>
      </p:grpSpPr>
      <p:sp>
        <p:nvSpPr>
          <p:cNvPr id="7097" name="Google Shape;7097;p245"/>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Overview</a:t>
            </a:r>
            <a:endParaRPr/>
          </a:p>
        </p:txBody>
      </p:sp>
      <p:sp>
        <p:nvSpPr>
          <p:cNvPr id="7098" name="Google Shape;7098;p245"/>
          <p:cNvSpPr txBox="1"/>
          <p:nvPr>
            <p:ph idx="2" type="title"/>
          </p:nvPr>
        </p:nvSpPr>
        <p:spPr>
          <a:xfrm>
            <a:off x="4027150" y="1577583"/>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099" name="Google Shape;7099;p245"/>
          <p:cNvGrpSpPr/>
          <p:nvPr/>
        </p:nvGrpSpPr>
        <p:grpSpPr>
          <a:xfrm>
            <a:off x="3989851" y="759264"/>
            <a:ext cx="1164319" cy="582188"/>
            <a:chOff x="4701888" y="1924317"/>
            <a:chExt cx="897218" cy="448631"/>
          </a:xfrm>
        </p:grpSpPr>
        <p:sp>
          <p:nvSpPr>
            <p:cNvPr id="7100" name="Google Shape;7100;p245"/>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45"/>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45"/>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45"/>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45"/>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7" name="Shape 7387"/>
        <p:cNvGrpSpPr/>
        <p:nvPr/>
      </p:nvGrpSpPr>
      <p:grpSpPr>
        <a:xfrm>
          <a:off x="0" y="0"/>
          <a:ext cx="0" cy="0"/>
          <a:chOff x="0" y="0"/>
          <a:chExt cx="0" cy="0"/>
        </a:xfrm>
      </p:grpSpPr>
      <p:sp>
        <p:nvSpPr>
          <p:cNvPr id="7388" name="Google Shape;7388;p2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Grandpa Father son explanation</a:t>
            </a:r>
            <a:endParaRPr/>
          </a:p>
        </p:txBody>
      </p:sp>
      <p:sp>
        <p:nvSpPr>
          <p:cNvPr id="7389" name="Google Shape;7389;p272"/>
          <p:cNvSpPr txBox="1"/>
          <p:nvPr/>
        </p:nvSpPr>
        <p:spPr>
          <a:xfrm>
            <a:off x="7392000" y="4795175"/>
            <a:ext cx="17520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Clayton Slack 5 Guys</a:t>
            </a:r>
            <a:endParaRPr sz="1200">
              <a:solidFill>
                <a:schemeClr val="dk1"/>
              </a:solidFill>
              <a:latin typeface="Open Sans"/>
              <a:ea typeface="Open Sans"/>
              <a:cs typeface="Open Sans"/>
              <a:sym typeface="Open Sans"/>
            </a:endParaRPr>
          </a:p>
        </p:txBody>
      </p:sp>
      <p:pic>
        <p:nvPicPr>
          <p:cNvPr id="7390" name="Google Shape;7390;p272"/>
          <p:cNvPicPr preferRelativeResize="0"/>
          <p:nvPr/>
        </p:nvPicPr>
        <p:blipFill>
          <a:blip r:embed="rId3">
            <a:alphaModFix/>
          </a:blip>
          <a:stretch>
            <a:fillRect/>
          </a:stretch>
        </p:blipFill>
        <p:spPr>
          <a:xfrm>
            <a:off x="915170" y="1459738"/>
            <a:ext cx="3299051" cy="2667075"/>
          </a:xfrm>
          <a:prstGeom prst="rect">
            <a:avLst/>
          </a:prstGeom>
          <a:noFill/>
          <a:ln>
            <a:noFill/>
          </a:ln>
        </p:spPr>
      </p:pic>
      <p:pic>
        <p:nvPicPr>
          <p:cNvPr id="7391" name="Google Shape;7391;p272"/>
          <p:cNvPicPr preferRelativeResize="0"/>
          <p:nvPr/>
        </p:nvPicPr>
        <p:blipFill>
          <a:blip r:embed="rId4">
            <a:alphaModFix/>
          </a:blip>
          <a:stretch>
            <a:fillRect/>
          </a:stretch>
        </p:blipFill>
        <p:spPr>
          <a:xfrm>
            <a:off x="4888927" y="1104700"/>
            <a:ext cx="2503075" cy="337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5" name="Shape 7395"/>
        <p:cNvGrpSpPr/>
        <p:nvPr/>
      </p:nvGrpSpPr>
      <p:grpSpPr>
        <a:xfrm>
          <a:off x="0" y="0"/>
          <a:ext cx="0" cy="0"/>
          <a:chOff x="0" y="0"/>
          <a:chExt cx="0" cy="0"/>
        </a:xfrm>
      </p:grpSpPr>
      <p:sp>
        <p:nvSpPr>
          <p:cNvPr id="7396" name="Google Shape;7396;p2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Grandpa, Father, Son Answers</a:t>
            </a:r>
            <a:endParaRPr/>
          </a:p>
        </p:txBody>
      </p:sp>
      <p:sp>
        <p:nvSpPr>
          <p:cNvPr id="7397" name="Google Shape;7397;p273"/>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10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Son</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Grandpa</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Dynamic Son</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Static Father</a:t>
            </a:r>
            <a:endParaRPr>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a:latin typeface="Times New Roman"/>
                <a:ea typeface="Times New Roman"/>
                <a:cs typeface="Times New Roman"/>
                <a:sym typeface="Times New Roman"/>
              </a:rPr>
              <a:t>Partial Son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7398" name="Google Shape;7398;p273"/>
          <p:cNvPicPr preferRelativeResize="0"/>
          <p:nvPr/>
        </p:nvPicPr>
        <p:blipFill>
          <a:blip r:embed="rId3">
            <a:alphaModFix/>
          </a:blip>
          <a:stretch>
            <a:fillRect/>
          </a:stretch>
        </p:blipFill>
        <p:spPr>
          <a:xfrm>
            <a:off x="4884002" y="1104700"/>
            <a:ext cx="2503075" cy="3377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2" name="Shape 7402"/>
        <p:cNvGrpSpPr/>
        <p:nvPr/>
      </p:nvGrpSpPr>
      <p:grpSpPr>
        <a:xfrm>
          <a:off x="0" y="0"/>
          <a:ext cx="0" cy="0"/>
          <a:chOff x="0" y="0"/>
          <a:chExt cx="0" cy="0"/>
        </a:xfrm>
      </p:grpSpPr>
      <p:sp>
        <p:nvSpPr>
          <p:cNvPr id="7403" name="Google Shape;7403;p274"/>
          <p:cNvSpPr txBox="1"/>
          <p:nvPr>
            <p:ph type="title"/>
          </p:nvPr>
        </p:nvSpPr>
        <p:spPr>
          <a:xfrm>
            <a:off x="1518600" y="1488513"/>
            <a:ext cx="61068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Unity Demo</a:t>
            </a:r>
            <a:endParaRPr/>
          </a:p>
        </p:txBody>
      </p:sp>
      <p:sp>
        <p:nvSpPr>
          <p:cNvPr id="7404" name="Google Shape;7404;p274"/>
          <p:cNvSpPr txBox="1"/>
          <p:nvPr>
            <p:ph idx="1" type="subTitle"/>
          </p:nvPr>
        </p:nvSpPr>
        <p:spPr>
          <a:xfrm>
            <a:off x="1434900" y="4622272"/>
            <a:ext cx="6106800" cy="4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udiowide"/>
                <a:ea typeface="Audiowide"/>
                <a:cs typeface="Audiowide"/>
                <a:sym typeface="Audiowide"/>
              </a:rPr>
              <a:t>Zachary Squires - Teal Team 6</a:t>
            </a:r>
            <a:endParaRPr>
              <a:latin typeface="Audiowide"/>
              <a:ea typeface="Audiowide"/>
              <a:cs typeface="Audiowide"/>
              <a:sym typeface="Audiowid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8" name="Shape 7408"/>
        <p:cNvGrpSpPr/>
        <p:nvPr/>
      </p:nvGrpSpPr>
      <p:grpSpPr>
        <a:xfrm>
          <a:off x="0" y="0"/>
          <a:ext cx="0" cy="0"/>
          <a:chOff x="0" y="0"/>
          <a:chExt cx="0" cy="0"/>
        </a:xfrm>
      </p:grpSpPr>
      <p:sp>
        <p:nvSpPr>
          <p:cNvPr id="7409" name="Google Shape;7409;p275"/>
          <p:cNvSpPr txBox="1"/>
          <p:nvPr>
            <p:ph type="title"/>
          </p:nvPr>
        </p:nvSpPr>
        <p:spPr>
          <a:xfrm>
            <a:off x="1518600" y="950646"/>
            <a:ext cx="6106800" cy="108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What Do I Need For the Oral Exam?</a:t>
            </a:r>
            <a:endParaRPr sz="3000"/>
          </a:p>
        </p:txBody>
      </p:sp>
      <p:sp>
        <p:nvSpPr>
          <p:cNvPr id="7410" name="Google Shape;7410;p275"/>
          <p:cNvSpPr txBox="1"/>
          <p:nvPr>
            <p:ph idx="1" type="subTitle"/>
          </p:nvPr>
        </p:nvSpPr>
        <p:spPr>
          <a:xfrm>
            <a:off x="2232750" y="2265325"/>
            <a:ext cx="46785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Wow I’m so glad you asked, here is a video </a:t>
            </a:r>
            <a:endParaRPr sz="1500"/>
          </a:p>
          <a:p>
            <a:pPr indent="0" lvl="0" marL="0" rtl="0" algn="ctr">
              <a:spcBef>
                <a:spcPts val="1000"/>
              </a:spcBef>
              <a:spcAft>
                <a:spcPts val="0"/>
              </a:spcAft>
              <a:buNone/>
            </a:pPr>
            <a:r>
              <a:rPr lang="en" sz="1500" u="sng">
                <a:solidFill>
                  <a:schemeClr val="dk2"/>
                </a:solidFill>
                <a:hlinkClick r:id="rId3">
                  <a:extLst>
                    <a:ext uri="{A12FA001-AC4F-418D-AE19-62706E023703}">
                      <ahyp:hlinkClr val="tx"/>
                    </a:ext>
                  </a:extLst>
                </a:hlinkClick>
              </a:rPr>
              <a:t>DynamicBindingShadowNew.mp4</a:t>
            </a:r>
            <a:endParaRPr sz="1500">
              <a:solidFill>
                <a:schemeClr val="dk2"/>
              </a:solidFill>
            </a:endParaRPr>
          </a:p>
          <a:p>
            <a:pPr indent="0" lvl="0" marL="457200" rtl="0" algn="ctr">
              <a:spcBef>
                <a:spcPts val="1000"/>
              </a:spcBef>
              <a:spcAft>
                <a:spcPts val="0"/>
              </a:spcAft>
              <a:buNone/>
            </a:pPr>
            <a:r>
              <a:t/>
            </a:r>
            <a:endParaRPr sz="1500"/>
          </a:p>
          <a:p>
            <a:pPr indent="0" lvl="0" marL="0" rtl="0" algn="ctr">
              <a:spcBef>
                <a:spcPts val="1000"/>
              </a:spcBef>
              <a:spcAft>
                <a:spcPts val="0"/>
              </a:spcAft>
              <a:buClr>
                <a:schemeClr val="lt1"/>
              </a:buClr>
              <a:buSzPts val="1100"/>
              <a:buFont typeface="Arial"/>
              <a:buNone/>
            </a:pPr>
            <a:r>
              <a:t/>
            </a:r>
            <a:endParaRPr sz="1500"/>
          </a:p>
          <a:p>
            <a:pPr indent="0" lvl="0" marL="0" rtl="0" algn="ctr">
              <a:spcBef>
                <a:spcPts val="1000"/>
              </a:spcBef>
              <a:spcAft>
                <a:spcPts val="0"/>
              </a:spcAft>
              <a:buNone/>
            </a:pPr>
            <a:r>
              <a:t/>
            </a:r>
            <a:endParaRPr sz="1900"/>
          </a:p>
        </p:txBody>
      </p:sp>
      <p:sp>
        <p:nvSpPr>
          <p:cNvPr id="7411" name="Google Shape;7411;p275"/>
          <p:cNvSpPr txBox="1"/>
          <p:nvPr/>
        </p:nvSpPr>
        <p:spPr>
          <a:xfrm>
            <a:off x="345300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5" name="Shape 7415"/>
        <p:cNvGrpSpPr/>
        <p:nvPr/>
      </p:nvGrpSpPr>
      <p:grpSpPr>
        <a:xfrm>
          <a:off x="0" y="0"/>
          <a:ext cx="0" cy="0"/>
          <a:chOff x="0" y="0"/>
          <a:chExt cx="0" cy="0"/>
        </a:xfrm>
      </p:grpSpPr>
      <p:sp>
        <p:nvSpPr>
          <p:cNvPr id="7416" name="Google Shape;7416;p276"/>
          <p:cNvSpPr txBox="1"/>
          <p:nvPr>
            <p:ph type="title"/>
          </p:nvPr>
        </p:nvSpPr>
        <p:spPr>
          <a:xfrm>
            <a:off x="2191750" y="2605375"/>
            <a:ext cx="4760700" cy="9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DEADLINES</a:t>
            </a:r>
            <a:endParaRPr/>
          </a:p>
        </p:txBody>
      </p:sp>
      <p:sp>
        <p:nvSpPr>
          <p:cNvPr id="7417" name="Google Shape;7417;p276"/>
          <p:cNvSpPr txBox="1"/>
          <p:nvPr>
            <p:ph idx="2" type="title"/>
          </p:nvPr>
        </p:nvSpPr>
        <p:spPr>
          <a:xfrm>
            <a:off x="4027150" y="1577575"/>
            <a:ext cx="12996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7418" name="Google Shape;7418;p276"/>
          <p:cNvGrpSpPr/>
          <p:nvPr/>
        </p:nvGrpSpPr>
        <p:grpSpPr>
          <a:xfrm>
            <a:off x="3989851" y="759264"/>
            <a:ext cx="1164319" cy="582188"/>
            <a:chOff x="4701888" y="1924317"/>
            <a:chExt cx="897218" cy="448631"/>
          </a:xfrm>
        </p:grpSpPr>
        <p:sp>
          <p:nvSpPr>
            <p:cNvPr id="7419" name="Google Shape;7419;p276"/>
            <p:cNvSpPr/>
            <p:nvPr/>
          </p:nvSpPr>
          <p:spPr>
            <a:xfrm>
              <a:off x="5038063"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76"/>
            <p:cNvSpPr/>
            <p:nvPr/>
          </p:nvSpPr>
          <p:spPr>
            <a:xfrm>
              <a:off x="4757564"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76"/>
            <p:cNvSpPr/>
            <p:nvPr/>
          </p:nvSpPr>
          <p:spPr>
            <a:xfrm>
              <a:off x="5486650" y="2204287"/>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76"/>
            <p:cNvSpPr/>
            <p:nvPr/>
          </p:nvSpPr>
          <p:spPr>
            <a:xfrm>
              <a:off x="5206151" y="2316698"/>
              <a:ext cx="56250" cy="56250"/>
            </a:xfrm>
            <a:custGeom>
              <a:rect b="b" l="l" r="r" t="t"/>
              <a:pathLst>
                <a:path extrusionOk="0" h="1275" w="1275">
                  <a:moveTo>
                    <a:pt x="0" y="0"/>
                  </a:moveTo>
                  <a:lnTo>
                    <a:pt x="0" y="1274"/>
                  </a:lnTo>
                  <a:lnTo>
                    <a:pt x="1274" y="1274"/>
                  </a:lnTo>
                  <a:lnTo>
                    <a:pt x="1274"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76"/>
            <p:cNvSpPr/>
            <p:nvPr/>
          </p:nvSpPr>
          <p:spPr>
            <a:xfrm>
              <a:off x="4701888" y="1924317"/>
              <a:ext cx="897218" cy="392425"/>
            </a:xfrm>
            <a:custGeom>
              <a:rect b="b" l="l" r="r" t="t"/>
              <a:pathLst>
                <a:path extrusionOk="0" h="8895" w="20337">
                  <a:moveTo>
                    <a:pt x="8894" y="2536"/>
                  </a:moveTo>
                  <a:lnTo>
                    <a:pt x="8894" y="3810"/>
                  </a:lnTo>
                  <a:lnTo>
                    <a:pt x="8894" y="5084"/>
                  </a:lnTo>
                  <a:lnTo>
                    <a:pt x="7620" y="5084"/>
                  </a:lnTo>
                  <a:lnTo>
                    <a:pt x="7620" y="2536"/>
                  </a:lnTo>
                  <a:close/>
                  <a:moveTo>
                    <a:pt x="12704" y="2536"/>
                  </a:moveTo>
                  <a:lnTo>
                    <a:pt x="12704" y="3810"/>
                  </a:lnTo>
                  <a:lnTo>
                    <a:pt x="12704" y="5084"/>
                  </a:lnTo>
                  <a:lnTo>
                    <a:pt x="11442" y="5084"/>
                  </a:lnTo>
                  <a:lnTo>
                    <a:pt x="11442" y="2536"/>
                  </a:lnTo>
                  <a:close/>
                  <a:moveTo>
                    <a:pt x="0" y="0"/>
                  </a:moveTo>
                  <a:lnTo>
                    <a:pt x="0" y="2536"/>
                  </a:lnTo>
                  <a:lnTo>
                    <a:pt x="2536" y="2536"/>
                  </a:lnTo>
                  <a:lnTo>
                    <a:pt x="2536" y="3810"/>
                  </a:lnTo>
                  <a:lnTo>
                    <a:pt x="5084" y="3810"/>
                  </a:lnTo>
                  <a:lnTo>
                    <a:pt x="5084" y="5084"/>
                  </a:lnTo>
                  <a:lnTo>
                    <a:pt x="2536" y="5084"/>
                  </a:lnTo>
                  <a:lnTo>
                    <a:pt x="2536" y="6346"/>
                  </a:lnTo>
                  <a:lnTo>
                    <a:pt x="6358" y="6346"/>
                  </a:lnTo>
                  <a:lnTo>
                    <a:pt x="6358" y="8894"/>
                  </a:lnTo>
                  <a:lnTo>
                    <a:pt x="7620" y="8894"/>
                  </a:lnTo>
                  <a:lnTo>
                    <a:pt x="7620" y="7620"/>
                  </a:lnTo>
                  <a:lnTo>
                    <a:pt x="12716" y="7620"/>
                  </a:lnTo>
                  <a:lnTo>
                    <a:pt x="12716" y="8894"/>
                  </a:lnTo>
                  <a:lnTo>
                    <a:pt x="13978" y="8894"/>
                  </a:lnTo>
                  <a:lnTo>
                    <a:pt x="13978" y="6346"/>
                  </a:lnTo>
                  <a:lnTo>
                    <a:pt x="17800" y="6346"/>
                  </a:lnTo>
                  <a:lnTo>
                    <a:pt x="17800" y="5084"/>
                  </a:lnTo>
                  <a:lnTo>
                    <a:pt x="15252" y="5084"/>
                  </a:lnTo>
                  <a:lnTo>
                    <a:pt x="15252" y="3810"/>
                  </a:lnTo>
                  <a:lnTo>
                    <a:pt x="17800" y="3810"/>
                  </a:lnTo>
                  <a:lnTo>
                    <a:pt x="17800" y="2536"/>
                  </a:lnTo>
                  <a:lnTo>
                    <a:pt x="20336" y="2536"/>
                  </a:lnTo>
                  <a:lnTo>
                    <a:pt x="20336" y="0"/>
                  </a:lnTo>
                  <a:lnTo>
                    <a:pt x="19062" y="0"/>
                  </a:lnTo>
                  <a:lnTo>
                    <a:pt x="19062" y="1262"/>
                  </a:lnTo>
                  <a:lnTo>
                    <a:pt x="17800" y="1262"/>
                  </a:lnTo>
                  <a:lnTo>
                    <a:pt x="17800" y="0"/>
                  </a:lnTo>
                  <a:lnTo>
                    <a:pt x="16526" y="0"/>
                  </a:lnTo>
                  <a:lnTo>
                    <a:pt x="16526" y="2536"/>
                  </a:lnTo>
                  <a:lnTo>
                    <a:pt x="15252" y="2536"/>
                  </a:lnTo>
                  <a:lnTo>
                    <a:pt x="15252" y="1262"/>
                  </a:lnTo>
                  <a:lnTo>
                    <a:pt x="13978" y="1262"/>
                  </a:lnTo>
                  <a:lnTo>
                    <a:pt x="13978" y="0"/>
                  </a:lnTo>
                  <a:lnTo>
                    <a:pt x="6346" y="0"/>
                  </a:lnTo>
                  <a:lnTo>
                    <a:pt x="6346" y="1262"/>
                  </a:lnTo>
                  <a:lnTo>
                    <a:pt x="5084" y="1262"/>
                  </a:lnTo>
                  <a:lnTo>
                    <a:pt x="5084" y="2536"/>
                  </a:lnTo>
                  <a:lnTo>
                    <a:pt x="3810" y="2536"/>
                  </a:lnTo>
                  <a:lnTo>
                    <a:pt x="3810" y="0"/>
                  </a:lnTo>
                  <a:lnTo>
                    <a:pt x="2536" y="0"/>
                  </a:lnTo>
                  <a:lnTo>
                    <a:pt x="2536" y="1262"/>
                  </a:lnTo>
                  <a:lnTo>
                    <a:pt x="1262" y="1262"/>
                  </a:lnTo>
                  <a:lnTo>
                    <a:pt x="1262" y="0"/>
                  </a:lnTo>
                  <a:close/>
                </a:path>
              </a:pathLst>
            </a:custGeom>
            <a:solidFill>
              <a:srgbClr val="44F6A5">
                <a:alpha val="86880"/>
              </a:srgbClr>
            </a:solidFill>
            <a:ln>
              <a:noFill/>
            </a:ln>
            <a:effectLst>
              <a:outerShdw blurRad="85725"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4" name="Google Shape;7424;p276"/>
          <p:cNvSpPr txBox="1"/>
          <p:nvPr/>
        </p:nvSpPr>
        <p:spPr>
          <a:xfrm>
            <a:off x="1784650" y="46584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 - Nautilus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8" name="Shape 7428"/>
        <p:cNvGrpSpPr/>
        <p:nvPr/>
      </p:nvGrpSpPr>
      <p:grpSpPr>
        <a:xfrm>
          <a:off x="0" y="0"/>
          <a:ext cx="0" cy="0"/>
          <a:chOff x="0" y="0"/>
          <a:chExt cx="0" cy="0"/>
        </a:xfrm>
      </p:grpSpPr>
      <p:sp>
        <p:nvSpPr>
          <p:cNvPr id="7429" name="Google Shape;7429;p2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a:t>
            </a:r>
            <a:endParaRPr/>
          </a:p>
        </p:txBody>
      </p:sp>
      <p:sp>
        <p:nvSpPr>
          <p:cNvPr id="7430" name="Google Shape;7430;p277"/>
          <p:cNvSpPr txBox="1"/>
          <p:nvPr/>
        </p:nvSpPr>
        <p:spPr>
          <a:xfrm flipH="1">
            <a:off x="1153351" y="133120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10/24: TL4 Weekly Status Report</a:t>
            </a:r>
            <a:endParaRPr sz="1200">
              <a:solidFill>
                <a:schemeClr val="dk1"/>
              </a:solidFill>
              <a:latin typeface="Open Sans"/>
              <a:ea typeface="Open Sans"/>
              <a:cs typeface="Open Sans"/>
              <a:sym typeface="Open Sans"/>
            </a:endParaRPr>
          </a:p>
        </p:txBody>
      </p:sp>
      <p:sp>
        <p:nvSpPr>
          <p:cNvPr id="7431" name="Google Shape;7431;p277"/>
          <p:cNvSpPr txBox="1"/>
          <p:nvPr/>
        </p:nvSpPr>
        <p:spPr>
          <a:xfrm flipH="1">
            <a:off x="1153347" y="209597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10/29: TL6 Presentation</a:t>
            </a:r>
            <a:endParaRPr sz="1200">
              <a:solidFill>
                <a:schemeClr val="dk1"/>
              </a:solidFill>
              <a:latin typeface="Open Sans"/>
              <a:ea typeface="Open Sans"/>
              <a:cs typeface="Open Sans"/>
              <a:sym typeface="Open Sans"/>
            </a:endParaRPr>
          </a:p>
        </p:txBody>
      </p:sp>
      <p:sp>
        <p:nvSpPr>
          <p:cNvPr id="7432" name="Google Shape;7432;p277"/>
          <p:cNvSpPr txBox="1"/>
          <p:nvPr/>
        </p:nvSpPr>
        <p:spPr>
          <a:xfrm flipH="1">
            <a:off x="1153320" y="286075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10/31: TL5 Weekly Status Report and TL5 Deliverables due</a:t>
            </a:r>
            <a:endParaRPr sz="1200">
              <a:solidFill>
                <a:schemeClr val="dk1"/>
              </a:solidFill>
              <a:latin typeface="Open Sans"/>
              <a:ea typeface="Open Sans"/>
              <a:cs typeface="Open Sans"/>
              <a:sym typeface="Open Sans"/>
            </a:endParaRPr>
          </a:p>
        </p:txBody>
      </p:sp>
      <p:sp>
        <p:nvSpPr>
          <p:cNvPr id="7433" name="Google Shape;7433;p277"/>
          <p:cNvSpPr txBox="1"/>
          <p:nvPr/>
        </p:nvSpPr>
        <p:spPr>
          <a:xfrm flipH="1">
            <a:off x="1153309" y="362552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7434" name="Google Shape;7434;p277"/>
          <p:cNvSpPr txBox="1"/>
          <p:nvPr/>
        </p:nvSpPr>
        <p:spPr>
          <a:xfrm flipH="1">
            <a:off x="5311839" y="1331200"/>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11/10-15 ORAL EXAM WEEK</a:t>
            </a:r>
            <a:endParaRPr sz="1200">
              <a:solidFill>
                <a:schemeClr val="dk1"/>
              </a:solidFill>
              <a:latin typeface="Open Sans"/>
              <a:ea typeface="Open Sans"/>
              <a:cs typeface="Open Sans"/>
              <a:sym typeface="Open Sans"/>
            </a:endParaRPr>
          </a:p>
        </p:txBody>
      </p:sp>
      <p:sp>
        <p:nvSpPr>
          <p:cNvPr id="7435" name="Google Shape;7435;p277"/>
          <p:cNvSpPr txBox="1"/>
          <p:nvPr/>
        </p:nvSpPr>
        <p:spPr>
          <a:xfrm flipH="1">
            <a:off x="5546600" y="1615450"/>
            <a:ext cx="210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Be prepared with all team lead deliverables! </a:t>
            </a:r>
            <a:endParaRPr sz="1100">
              <a:solidFill>
                <a:schemeClr val="dk1"/>
              </a:solidFill>
              <a:latin typeface="Open Sans"/>
              <a:ea typeface="Open Sans"/>
              <a:cs typeface="Open Sans"/>
              <a:sym typeface="Open Sans"/>
            </a:endParaRPr>
          </a:p>
        </p:txBody>
      </p:sp>
      <p:sp>
        <p:nvSpPr>
          <p:cNvPr id="7436" name="Google Shape;7436;p277"/>
          <p:cNvSpPr/>
          <p:nvPr/>
        </p:nvSpPr>
        <p:spPr>
          <a:xfrm>
            <a:off x="4022800" y="3709525"/>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7" name="Google Shape;7437;p277"/>
          <p:cNvSpPr/>
          <p:nvPr/>
        </p:nvSpPr>
        <p:spPr>
          <a:xfrm>
            <a:off x="4022800" y="294475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8" name="Google Shape;7438;p277"/>
          <p:cNvSpPr/>
          <p:nvPr/>
        </p:nvSpPr>
        <p:spPr>
          <a:xfrm>
            <a:off x="4022800" y="2179975"/>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39" name="Google Shape;7439;p277"/>
          <p:cNvSpPr/>
          <p:nvPr/>
        </p:nvSpPr>
        <p:spPr>
          <a:xfrm>
            <a:off x="4022800" y="141520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40" name="Google Shape;7440;p277"/>
          <p:cNvSpPr/>
          <p:nvPr/>
        </p:nvSpPr>
        <p:spPr>
          <a:xfrm>
            <a:off x="4912725" y="1415200"/>
            <a:ext cx="208500" cy="20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7441" name="Google Shape;7441;p277"/>
          <p:cNvCxnSpPr>
            <a:stCxn id="7430" idx="1"/>
            <a:endCxn id="7439" idx="1"/>
          </p:cNvCxnSpPr>
          <p:nvPr/>
        </p:nvCxnSpPr>
        <p:spPr>
          <a:xfrm>
            <a:off x="3727951" y="1519450"/>
            <a:ext cx="294900" cy="600"/>
          </a:xfrm>
          <a:prstGeom prst="bentConnector3">
            <a:avLst>
              <a:gd fmla="val 49991" name="adj1"/>
            </a:avLst>
          </a:prstGeom>
          <a:noFill/>
          <a:ln cap="flat" cmpd="sng" w="9525">
            <a:solidFill>
              <a:schemeClr val="lt2"/>
            </a:solidFill>
            <a:prstDash val="solid"/>
            <a:round/>
            <a:headEnd len="med" w="med" type="none"/>
            <a:tailEnd len="med" w="med" type="none"/>
          </a:ln>
        </p:spPr>
      </p:cxnSp>
      <p:cxnSp>
        <p:nvCxnSpPr>
          <p:cNvPr id="7442" name="Google Shape;7442;p277"/>
          <p:cNvCxnSpPr>
            <a:stCxn id="7439" idx="2"/>
            <a:endCxn id="7438" idx="0"/>
          </p:cNvCxnSpPr>
          <p:nvPr/>
        </p:nvCxnSpPr>
        <p:spPr>
          <a:xfrm flipH="1" rot="-5400000">
            <a:off x="3849250" y="1901500"/>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3" name="Google Shape;7443;p277"/>
          <p:cNvCxnSpPr>
            <a:stCxn id="7438" idx="2"/>
            <a:endCxn id="7437" idx="0"/>
          </p:cNvCxnSpPr>
          <p:nvPr/>
        </p:nvCxnSpPr>
        <p:spPr>
          <a:xfrm flipH="1" rot="-5400000">
            <a:off x="3849250" y="2666275"/>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4" name="Google Shape;7444;p277"/>
          <p:cNvCxnSpPr>
            <a:stCxn id="7437" idx="2"/>
            <a:endCxn id="7436" idx="0"/>
          </p:cNvCxnSpPr>
          <p:nvPr/>
        </p:nvCxnSpPr>
        <p:spPr>
          <a:xfrm flipH="1" rot="-5400000">
            <a:off x="3849250" y="3431050"/>
            <a:ext cx="556200" cy="600"/>
          </a:xfrm>
          <a:prstGeom prst="bentConnector3">
            <a:avLst>
              <a:gd fmla="val 50007" name="adj1"/>
            </a:avLst>
          </a:prstGeom>
          <a:noFill/>
          <a:ln cap="flat" cmpd="sng" w="9525">
            <a:solidFill>
              <a:schemeClr val="lt2"/>
            </a:solidFill>
            <a:prstDash val="solid"/>
            <a:round/>
            <a:headEnd len="med" w="med" type="none"/>
            <a:tailEnd len="med" w="med" type="none"/>
          </a:ln>
        </p:spPr>
      </p:cxnSp>
      <p:cxnSp>
        <p:nvCxnSpPr>
          <p:cNvPr id="7445" name="Google Shape;7445;p277"/>
          <p:cNvCxnSpPr>
            <a:stCxn id="7436" idx="2"/>
            <a:endCxn id="7440" idx="1"/>
          </p:cNvCxnSpPr>
          <p:nvPr/>
        </p:nvCxnSpPr>
        <p:spPr>
          <a:xfrm rot="-5400000">
            <a:off x="3320650" y="2325925"/>
            <a:ext cx="2398500" cy="785700"/>
          </a:xfrm>
          <a:prstGeom prst="bentConnector4">
            <a:avLst>
              <a:gd fmla="val -9928" name="adj1"/>
              <a:gd fmla="val 56633" name="adj2"/>
            </a:avLst>
          </a:prstGeom>
          <a:noFill/>
          <a:ln cap="flat" cmpd="sng" w="9525">
            <a:solidFill>
              <a:schemeClr val="lt2"/>
            </a:solidFill>
            <a:prstDash val="solid"/>
            <a:round/>
            <a:headEnd len="med" w="med" type="none"/>
            <a:tailEnd len="med" w="med" type="none"/>
          </a:ln>
        </p:spPr>
      </p:cxnSp>
      <p:sp>
        <p:nvSpPr>
          <p:cNvPr id="7446" name="Google Shape;7446;p277"/>
          <p:cNvSpPr txBox="1"/>
          <p:nvPr/>
        </p:nvSpPr>
        <p:spPr>
          <a:xfrm flipH="1">
            <a:off x="1153300" y="3709525"/>
            <a:ext cx="25746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11/07 TL6 Weekly Status Report</a:t>
            </a:r>
            <a:endParaRPr sz="1200">
              <a:solidFill>
                <a:schemeClr val="dk1"/>
              </a:solidFill>
              <a:latin typeface="Open Sans"/>
              <a:ea typeface="Open Sans"/>
              <a:cs typeface="Open Sans"/>
              <a:sym typeface="Open Sans"/>
            </a:endParaRPr>
          </a:p>
        </p:txBody>
      </p:sp>
      <p:sp>
        <p:nvSpPr>
          <p:cNvPr id="7447" name="Google Shape;7447;p277"/>
          <p:cNvSpPr txBox="1"/>
          <p:nvPr/>
        </p:nvSpPr>
        <p:spPr>
          <a:xfrm>
            <a:off x="247125" y="46406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Alice Miller - Nautilus</a:t>
            </a:r>
            <a:endParaRPr sz="1200">
              <a:solidFill>
                <a:schemeClr val="dk1"/>
              </a:solidFill>
              <a:latin typeface="Audiowide"/>
              <a:ea typeface="Audiowide"/>
              <a:cs typeface="Audiowide"/>
              <a:sym typeface="Audiowid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1" name="Shape 7451"/>
        <p:cNvGrpSpPr/>
        <p:nvPr/>
      </p:nvGrpSpPr>
      <p:grpSpPr>
        <a:xfrm>
          <a:off x="0" y="0"/>
          <a:ext cx="0" cy="0"/>
          <a:chOff x="0" y="0"/>
          <a:chExt cx="0" cy="0"/>
        </a:xfrm>
      </p:grpSpPr>
      <p:sp>
        <p:nvSpPr>
          <p:cNvPr id="7452" name="Google Shape;7452;p278"/>
          <p:cNvSpPr txBox="1"/>
          <p:nvPr>
            <p:ph idx="1" type="subTitle"/>
          </p:nvPr>
        </p:nvSpPr>
        <p:spPr>
          <a:xfrm>
            <a:off x="2382350" y="2027175"/>
            <a:ext cx="4379400" cy="11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Do you have any questions?</a:t>
            </a:r>
            <a:endParaRPr b="1" sz="1400"/>
          </a:p>
          <a:p>
            <a:pPr indent="0" lvl="0" marL="0" rtl="0" algn="ctr">
              <a:spcBef>
                <a:spcPts val="1000"/>
              </a:spcBef>
              <a:spcAft>
                <a:spcPts val="0"/>
              </a:spcAft>
              <a:buNone/>
            </a:pPr>
            <a:r>
              <a:t/>
            </a:r>
            <a:endParaRPr/>
          </a:p>
        </p:txBody>
      </p:sp>
      <p:sp>
        <p:nvSpPr>
          <p:cNvPr id="7453" name="Google Shape;7453;p278"/>
          <p:cNvSpPr txBox="1"/>
          <p:nvPr>
            <p:ph type="ctrTitle"/>
          </p:nvPr>
        </p:nvSpPr>
        <p:spPr>
          <a:xfrm>
            <a:off x="2382250" y="833975"/>
            <a:ext cx="4379400" cy="10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454" name="Google Shape;7454;p278"/>
          <p:cNvSpPr txBox="1"/>
          <p:nvPr/>
        </p:nvSpPr>
        <p:spPr>
          <a:xfrm>
            <a:off x="2382300" y="4107575"/>
            <a:ext cx="43794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8" name="Shape 7458"/>
        <p:cNvGrpSpPr/>
        <p:nvPr/>
      </p:nvGrpSpPr>
      <p:grpSpPr>
        <a:xfrm>
          <a:off x="0" y="0"/>
          <a:ext cx="0" cy="0"/>
          <a:chOff x="0" y="0"/>
          <a:chExt cx="0" cy="0"/>
        </a:xfrm>
      </p:grpSpPr>
      <p:sp>
        <p:nvSpPr>
          <p:cNvPr id="7459" name="Google Shape;7459;p279"/>
          <p:cNvSpPr txBox="1"/>
          <p:nvPr>
            <p:ph type="title"/>
          </p:nvPr>
        </p:nvSpPr>
        <p:spPr>
          <a:xfrm>
            <a:off x="2524350" y="188650"/>
            <a:ext cx="40953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Sources</a:t>
            </a:r>
            <a:endParaRPr sz="3000"/>
          </a:p>
        </p:txBody>
      </p:sp>
      <p:sp>
        <p:nvSpPr>
          <p:cNvPr id="7460" name="Google Shape;7460;p279"/>
          <p:cNvSpPr txBox="1"/>
          <p:nvPr>
            <p:ph idx="1" type="subTitle"/>
          </p:nvPr>
        </p:nvSpPr>
        <p:spPr>
          <a:xfrm>
            <a:off x="813375" y="595350"/>
            <a:ext cx="7677300" cy="44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https://cloud.google.com/learn/what-is-artificial-intelligence</a:t>
            </a:r>
            <a:endParaRPr/>
          </a:p>
          <a:p>
            <a:pPr indent="0" lvl="0" marL="0" rtl="0" algn="l">
              <a:spcBef>
                <a:spcPts val="0"/>
              </a:spcBef>
              <a:spcAft>
                <a:spcPts val="0"/>
              </a:spcAft>
              <a:buNone/>
            </a:pPr>
            <a:r>
              <a:rPr lang="en" u="sng">
                <a:solidFill>
                  <a:schemeClr val="hlink"/>
                </a:solidFill>
                <a:hlinkClick r:id="rId4"/>
              </a:rPr>
              <a:t>https://www.coursera.org/articles/types-of-ai</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5"/>
              </a:rPr>
              <a:t>https://www.ibm.com/topics/artificial-intelligence</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6"/>
              </a:rPr>
              <a:t>https://www.ibm.com/think/topics/ai-vs-machine-learning-vs-deep-learning-vs-neural-networks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7"/>
              </a:rPr>
              <a:t>https://www.ibm.com/think/topics/supervised-vs-unsupervised-learning</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8"/>
              </a:rPr>
              <a:t>https://www.tableau.com/data-insights/ai/examples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9"/>
              </a:rPr>
              <a:t>https://www.ajmc.com/view/accelerating-drug-discovery-with-ai-for-more-effective-treatments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0"/>
              </a:rPr>
              <a:t>https://deepmind.google/discover/blog/alphafold-using-ai-for-scientific-discovery/</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1"/>
              </a:rPr>
              <a:t>https://deepmind.google/discover/blog/millions-of-new-materials-discovered-with-deep-learning/</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2"/>
              </a:rPr>
              <a:t>https://www.popsci.com/science/ai-astronomy/</a:t>
            </a:r>
            <a:r>
              <a:rPr lang="en"/>
              <a:t> </a:t>
            </a:r>
            <a:endParaRPr/>
          </a:p>
          <a:p>
            <a:pPr indent="0" lvl="0" marL="0" rtl="0" algn="l">
              <a:spcBef>
                <a:spcPts val="0"/>
              </a:spcBef>
              <a:spcAft>
                <a:spcPts val="0"/>
              </a:spcAft>
              <a:buClr>
                <a:schemeClr val="lt1"/>
              </a:buClr>
              <a:buSzPts val="1100"/>
              <a:buFont typeface="Arial"/>
              <a:buNone/>
            </a:pPr>
            <a:r>
              <a:rPr lang="en" u="sng">
                <a:hlinkClick r:id="rId13"/>
              </a:rPr>
              <a:t>https://www.geeksforgeeks.org/early-and-late-binding-in-c-sharp/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4" name="Shape 7464"/>
        <p:cNvGrpSpPr/>
        <p:nvPr/>
      </p:nvGrpSpPr>
      <p:grpSpPr>
        <a:xfrm>
          <a:off x="0" y="0"/>
          <a:ext cx="0" cy="0"/>
          <a:chOff x="0" y="0"/>
          <a:chExt cx="0" cy="0"/>
        </a:xfrm>
      </p:grpSpPr>
      <p:sp>
        <p:nvSpPr>
          <p:cNvPr id="7465" name="Google Shape;7465;p280"/>
          <p:cNvSpPr txBox="1"/>
          <p:nvPr>
            <p:ph type="title"/>
          </p:nvPr>
        </p:nvSpPr>
        <p:spPr>
          <a:xfrm>
            <a:off x="2524350" y="188650"/>
            <a:ext cx="4095300" cy="5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Sources</a:t>
            </a:r>
            <a:endParaRPr sz="3000"/>
          </a:p>
        </p:txBody>
      </p:sp>
      <p:sp>
        <p:nvSpPr>
          <p:cNvPr id="7466" name="Google Shape;7466;p280"/>
          <p:cNvSpPr txBox="1"/>
          <p:nvPr>
            <p:ph idx="1" type="subTitle"/>
          </p:nvPr>
        </p:nvSpPr>
        <p:spPr>
          <a:xfrm>
            <a:off x="1308900" y="713650"/>
            <a:ext cx="6718800" cy="39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u="sng">
                <a:solidFill>
                  <a:schemeClr val="hlink"/>
                </a:solidFill>
                <a:hlinkClick r:id="rId3"/>
              </a:rPr>
              <a:t>https://research.aimultiple.com/ai-ethics/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4"/>
              </a:rPr>
              <a:t>https://www.britannica.com/science/history-of-artificial-intelligence/</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5"/>
              </a:rPr>
              <a:t>https://www.dataversity.net/a-brief-history-of-neural-networks/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6"/>
              </a:rPr>
              <a:t>https://www.coursera.org/articles/history-of-ai</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7"/>
              </a:rPr>
              <a:t>https://blog.metaphysic.ai/deepfakes/</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8"/>
              </a:rPr>
              <a:t>https://www.moralmachine.net/</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9"/>
              </a:rPr>
              <a:t>https://itstamart.github.io/blog/rl-for-navigation/</a:t>
            </a:r>
            <a:r>
              <a:rPr lang="en"/>
              <a:t> </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0"/>
              </a:rPr>
              <a:t>https://unity.com/products/muse</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1"/>
              </a:rPr>
              <a:t>https://unity.com/products/sentis</a:t>
            </a:r>
            <a:endParaRPr/>
          </a:p>
          <a:p>
            <a:pPr indent="0" lvl="0" marL="0" rtl="0" algn="l">
              <a:spcBef>
                <a:spcPts val="0"/>
              </a:spcBef>
              <a:spcAft>
                <a:spcPts val="0"/>
              </a:spcAft>
              <a:buClr>
                <a:schemeClr val="lt1"/>
              </a:buClr>
              <a:buSzPts val="1100"/>
              <a:buFont typeface="Arial"/>
              <a:buNone/>
            </a:pPr>
            <a:r>
              <a:rPr lang="en" u="sng">
                <a:solidFill>
                  <a:schemeClr val="hlink"/>
                </a:solidFill>
                <a:hlinkClick r:id="rId12"/>
              </a:rPr>
              <a:t>https://arongranberg.com/astar/</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Clr>
                <a:schemeClr val="lt1"/>
              </a:buClr>
              <a:buSzPts val="11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8" name="Shape 7108"/>
        <p:cNvGrpSpPr/>
        <p:nvPr/>
      </p:nvGrpSpPr>
      <p:grpSpPr>
        <a:xfrm>
          <a:off x="0" y="0"/>
          <a:ext cx="0" cy="0"/>
          <a:chOff x="0" y="0"/>
          <a:chExt cx="0" cy="0"/>
        </a:xfrm>
      </p:grpSpPr>
      <p:sp>
        <p:nvSpPr>
          <p:cNvPr id="7109" name="Google Shape;7109;p246"/>
          <p:cNvSpPr txBox="1"/>
          <p:nvPr>
            <p:ph type="title"/>
          </p:nvPr>
        </p:nvSpPr>
        <p:spPr>
          <a:xfrm>
            <a:off x="720000" y="881425"/>
            <a:ext cx="340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 </a:t>
            </a:r>
            <a:endParaRPr/>
          </a:p>
        </p:txBody>
      </p:sp>
      <p:sp>
        <p:nvSpPr>
          <p:cNvPr id="7110" name="Google Shape;7110;p246"/>
          <p:cNvSpPr txBox="1"/>
          <p:nvPr>
            <p:ph idx="1" type="body"/>
          </p:nvPr>
        </p:nvSpPr>
        <p:spPr>
          <a:xfrm>
            <a:off x="720000" y="1627775"/>
            <a:ext cx="7746300" cy="2664600"/>
          </a:xfrm>
          <a:prstGeom prst="rect">
            <a:avLst/>
          </a:prstGeom>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en"/>
              <a:t>Artificial Intelligence (AI)  is a field of science concerned with building machines that can reason, learn, and act in such a way that would normally require human intelligence or that involves data whose scale exceeds what humans can analyze. </a:t>
            </a:r>
            <a:endParaRPr/>
          </a:p>
          <a:p>
            <a:pPr indent="-304800" lvl="0" marL="457200" rtl="0" algn="l">
              <a:lnSpc>
                <a:spcPct val="115000"/>
              </a:lnSpc>
              <a:spcBef>
                <a:spcPts val="0"/>
              </a:spcBef>
              <a:spcAft>
                <a:spcPts val="0"/>
              </a:spcAft>
              <a:buClr>
                <a:schemeClr val="dk2"/>
              </a:buClr>
              <a:buSzPts val="1200"/>
              <a:buChar char="●"/>
            </a:pPr>
            <a:r>
              <a:rPr lang="en"/>
              <a:t>AI enables computers and machines to simulate human learning, comprehension, problem solving, decision making, and creativity. </a:t>
            </a:r>
            <a:endParaRPr>
              <a:solidFill>
                <a:schemeClr val="dk2"/>
              </a:solidFill>
            </a:endParaRPr>
          </a:p>
          <a:p>
            <a:pPr indent="0" lvl="0" marL="0" rtl="0" algn="l">
              <a:spcBef>
                <a:spcPts val="1000"/>
              </a:spcBef>
              <a:spcAft>
                <a:spcPts val="0"/>
              </a:spcAft>
              <a:buNone/>
            </a:pPr>
            <a:r>
              <a:rPr lang="en"/>
              <a:t>Benefits of AI:</a:t>
            </a:r>
            <a:endParaRPr/>
          </a:p>
          <a:p>
            <a:pPr indent="-304800" lvl="0" marL="457200" rtl="0" algn="l">
              <a:spcBef>
                <a:spcPts val="1000"/>
              </a:spcBef>
              <a:spcAft>
                <a:spcPts val="0"/>
              </a:spcAft>
              <a:buClr>
                <a:schemeClr val="dk2"/>
              </a:buClr>
              <a:buSzPts val="1200"/>
              <a:buChar char="●"/>
            </a:pPr>
            <a:r>
              <a:rPr lang="en"/>
              <a:t>Automation - factory robots, inspecting products for defects, reduce human error </a:t>
            </a:r>
            <a:endParaRPr/>
          </a:p>
          <a:p>
            <a:pPr indent="-304800" lvl="0" marL="457200" rtl="0" algn="l">
              <a:spcBef>
                <a:spcPts val="0"/>
              </a:spcBef>
              <a:spcAft>
                <a:spcPts val="0"/>
              </a:spcAft>
              <a:buClr>
                <a:schemeClr val="dk2"/>
              </a:buClr>
              <a:buSzPts val="1200"/>
              <a:buChar char="●"/>
            </a:pPr>
            <a:r>
              <a:rPr lang="en"/>
              <a:t>Extremely fast, infinitely available, pattern recognition</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7111" name="Google Shape;7111;p246"/>
          <p:cNvSpPr txBox="1"/>
          <p:nvPr/>
        </p:nvSpPr>
        <p:spPr>
          <a:xfrm>
            <a:off x="0" y="4838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5" name="Shape 7115"/>
        <p:cNvGrpSpPr/>
        <p:nvPr/>
      </p:nvGrpSpPr>
      <p:grpSpPr>
        <a:xfrm>
          <a:off x="0" y="0"/>
          <a:ext cx="0" cy="0"/>
          <a:chOff x="0" y="0"/>
          <a:chExt cx="0" cy="0"/>
        </a:xfrm>
      </p:grpSpPr>
      <p:sp>
        <p:nvSpPr>
          <p:cNvPr id="7116" name="Google Shape;7116;p247"/>
          <p:cNvSpPr txBox="1"/>
          <p:nvPr>
            <p:ph idx="2" type="subTitle"/>
          </p:nvPr>
        </p:nvSpPr>
        <p:spPr>
          <a:xfrm>
            <a:off x="552325" y="1709175"/>
            <a:ext cx="32820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limited AI that reacts to different stimuli based on preprogrammed rules. Cannot learn new data, predicts based on given data - ex:  </a:t>
            </a:r>
            <a:r>
              <a:rPr lang="en">
                <a:solidFill>
                  <a:schemeClr val="dk2"/>
                </a:solidFill>
              </a:rPr>
              <a:t>Netflix Recommendation Engine  </a:t>
            </a:r>
            <a:endParaRPr>
              <a:solidFill>
                <a:schemeClr val="dk2"/>
              </a:solidFill>
            </a:endParaRPr>
          </a:p>
        </p:txBody>
      </p:sp>
      <p:sp>
        <p:nvSpPr>
          <p:cNvPr id="7117" name="Google Shape;7117;p247"/>
          <p:cNvSpPr txBox="1"/>
          <p:nvPr>
            <p:ph idx="3" type="subTitle"/>
          </p:nvPr>
        </p:nvSpPr>
        <p:spPr>
          <a:xfrm>
            <a:off x="5309700" y="1709175"/>
            <a:ext cx="3114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Potentially can understand the world and how other </a:t>
            </a:r>
            <a:r>
              <a:rPr lang="en"/>
              <a:t>entities have thoughts and emotions. Understand intentions and predict behavior. </a:t>
            </a:r>
            <a:endParaRPr/>
          </a:p>
        </p:txBody>
      </p:sp>
      <p:sp>
        <p:nvSpPr>
          <p:cNvPr id="7118" name="Google Shape;7118;p247"/>
          <p:cNvSpPr txBox="1"/>
          <p:nvPr>
            <p:ph idx="4" type="subTitle"/>
          </p:nvPr>
        </p:nvSpPr>
        <p:spPr>
          <a:xfrm>
            <a:off x="720100" y="3504500"/>
            <a:ext cx="3114300" cy="102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Uses Deep Learning algorithms to </a:t>
            </a:r>
            <a:r>
              <a:rPr lang="en"/>
              <a:t>monitor</a:t>
            </a:r>
            <a:r>
              <a:rPr lang="en"/>
              <a:t> specific situations over time. Data is not saved to memory, but AI is programmed from actions of past and present data - ex: </a:t>
            </a:r>
            <a:r>
              <a:rPr lang="en">
                <a:solidFill>
                  <a:schemeClr val="dk2"/>
                </a:solidFill>
              </a:rPr>
              <a:t>Self-driving cars </a:t>
            </a:r>
            <a:endParaRPr>
              <a:solidFill>
                <a:schemeClr val="dk2"/>
              </a:solidFill>
            </a:endParaRPr>
          </a:p>
        </p:txBody>
      </p:sp>
      <p:sp>
        <p:nvSpPr>
          <p:cNvPr id="7119" name="Google Shape;7119;p247"/>
          <p:cNvSpPr txBox="1"/>
          <p:nvPr>
            <p:ph idx="5" type="subTitle"/>
          </p:nvPr>
        </p:nvSpPr>
        <p:spPr>
          <a:xfrm>
            <a:off x="5309700" y="3504500"/>
            <a:ext cx="31143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step above theory of mind, gaining a sense of self and understanding emotions, </a:t>
            </a:r>
            <a:r>
              <a:rPr lang="en"/>
              <a:t>their</a:t>
            </a:r>
            <a:r>
              <a:rPr lang="en"/>
              <a:t> state of being, and predicting others’ feelings.  </a:t>
            </a:r>
            <a:endParaRPr/>
          </a:p>
        </p:txBody>
      </p:sp>
      <p:sp>
        <p:nvSpPr>
          <p:cNvPr id="7120" name="Google Shape;7120;p247"/>
          <p:cNvSpPr txBox="1"/>
          <p:nvPr>
            <p:ph type="title"/>
          </p:nvPr>
        </p:nvSpPr>
        <p:spPr>
          <a:xfrm>
            <a:off x="646725" y="170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Different Types of AI</a:t>
            </a:r>
            <a:endParaRPr/>
          </a:p>
        </p:txBody>
      </p:sp>
      <p:sp>
        <p:nvSpPr>
          <p:cNvPr id="7121" name="Google Shape;7121;p247"/>
          <p:cNvSpPr txBox="1"/>
          <p:nvPr>
            <p:ph idx="1" type="subTitle"/>
          </p:nvPr>
        </p:nvSpPr>
        <p:spPr>
          <a:xfrm>
            <a:off x="720000" y="1142775"/>
            <a:ext cx="31143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Reactive Machines</a:t>
            </a:r>
            <a:endParaRPr/>
          </a:p>
        </p:txBody>
      </p:sp>
      <p:sp>
        <p:nvSpPr>
          <p:cNvPr id="7122" name="Google Shape;7122;p247"/>
          <p:cNvSpPr txBox="1"/>
          <p:nvPr>
            <p:ph idx="6" type="subTitle"/>
          </p:nvPr>
        </p:nvSpPr>
        <p:spPr>
          <a:xfrm>
            <a:off x="720000" y="2938225"/>
            <a:ext cx="31143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Limited Memory</a:t>
            </a:r>
            <a:endParaRPr/>
          </a:p>
        </p:txBody>
      </p:sp>
      <p:sp>
        <p:nvSpPr>
          <p:cNvPr id="7123" name="Google Shape;7123;p247"/>
          <p:cNvSpPr txBox="1"/>
          <p:nvPr>
            <p:ph idx="7" type="subTitle"/>
          </p:nvPr>
        </p:nvSpPr>
        <p:spPr>
          <a:xfrm>
            <a:off x="5309700" y="1142775"/>
            <a:ext cx="3114300" cy="64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of Mind</a:t>
            </a:r>
            <a:endParaRPr/>
          </a:p>
        </p:txBody>
      </p:sp>
      <p:sp>
        <p:nvSpPr>
          <p:cNvPr id="7124" name="Google Shape;7124;p247"/>
          <p:cNvSpPr txBox="1"/>
          <p:nvPr>
            <p:ph idx="8" type="subTitle"/>
          </p:nvPr>
        </p:nvSpPr>
        <p:spPr>
          <a:xfrm>
            <a:off x="5309700" y="2938225"/>
            <a:ext cx="3114300" cy="64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 Aware</a:t>
            </a:r>
            <a:endParaRPr/>
          </a:p>
        </p:txBody>
      </p:sp>
      <p:grpSp>
        <p:nvGrpSpPr>
          <p:cNvPr id="7125" name="Google Shape;7125;p247"/>
          <p:cNvGrpSpPr/>
          <p:nvPr/>
        </p:nvGrpSpPr>
        <p:grpSpPr>
          <a:xfrm>
            <a:off x="3907705" y="3161631"/>
            <a:ext cx="355664" cy="349133"/>
            <a:chOff x="5716825" y="3235950"/>
            <a:chExt cx="300900" cy="295375"/>
          </a:xfrm>
        </p:grpSpPr>
        <p:sp>
          <p:nvSpPr>
            <p:cNvPr id="7126" name="Google Shape;7126;p24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24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4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4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247"/>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sp>
        <p:nvSpPr>
          <p:cNvPr id="7131" name="Google Shape;7131;p247"/>
          <p:cNvSpPr txBox="1"/>
          <p:nvPr>
            <p:ph idx="1" type="subTitle"/>
          </p:nvPr>
        </p:nvSpPr>
        <p:spPr>
          <a:xfrm>
            <a:off x="1326200" y="742975"/>
            <a:ext cx="2403600" cy="64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Currently Exists:</a:t>
            </a:r>
            <a:endParaRPr>
              <a:solidFill>
                <a:schemeClr val="dk2"/>
              </a:solidFill>
            </a:endParaRPr>
          </a:p>
        </p:txBody>
      </p:sp>
      <p:sp>
        <p:nvSpPr>
          <p:cNvPr id="7132" name="Google Shape;7132;p247"/>
          <p:cNvSpPr txBox="1"/>
          <p:nvPr>
            <p:ph idx="1" type="subTitle"/>
          </p:nvPr>
        </p:nvSpPr>
        <p:spPr>
          <a:xfrm>
            <a:off x="5225825" y="894175"/>
            <a:ext cx="2688000" cy="49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Does Not Yet</a:t>
            </a:r>
            <a:r>
              <a:rPr lang="en">
                <a:solidFill>
                  <a:schemeClr val="dk2"/>
                </a:solidFill>
              </a:rPr>
              <a:t> Exist:</a:t>
            </a:r>
            <a:endParaRPr>
              <a:solidFill>
                <a:schemeClr val="dk2"/>
              </a:solidFill>
            </a:endParaRPr>
          </a:p>
        </p:txBody>
      </p:sp>
      <p:grpSp>
        <p:nvGrpSpPr>
          <p:cNvPr id="7133" name="Google Shape;7133;p247"/>
          <p:cNvGrpSpPr/>
          <p:nvPr/>
        </p:nvGrpSpPr>
        <p:grpSpPr>
          <a:xfrm>
            <a:off x="4872981" y="1364526"/>
            <a:ext cx="353757" cy="351463"/>
            <a:chOff x="-22845575" y="3504075"/>
            <a:chExt cx="296950" cy="295025"/>
          </a:xfrm>
        </p:grpSpPr>
        <p:sp>
          <p:nvSpPr>
            <p:cNvPr id="7134" name="Google Shape;7134;p24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2"/>
            </a:solidFill>
            <a:ln>
              <a:noFill/>
            </a:ln>
            <a:effectLst>
              <a:outerShdw blurRad="3143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4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2"/>
            </a:solidFill>
            <a:ln>
              <a:noFill/>
            </a:ln>
            <a:effectLst>
              <a:outerShdw blurRad="314325"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247"/>
          <p:cNvGrpSpPr/>
          <p:nvPr/>
        </p:nvGrpSpPr>
        <p:grpSpPr>
          <a:xfrm>
            <a:off x="4914398" y="3162102"/>
            <a:ext cx="351940" cy="348188"/>
            <a:chOff x="581525" y="3254850"/>
            <a:chExt cx="297750" cy="294575"/>
          </a:xfrm>
        </p:grpSpPr>
        <p:sp>
          <p:nvSpPr>
            <p:cNvPr id="7137" name="Google Shape;7137;p24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4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4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2"/>
            </a:solidFill>
            <a:ln>
              <a:noFill/>
            </a:ln>
            <a:effectLst>
              <a:outerShdw blurRad="242888"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0" name="Google Shape;7140;p247"/>
          <p:cNvSpPr/>
          <p:nvPr/>
        </p:nvSpPr>
        <p:spPr>
          <a:xfrm>
            <a:off x="3900554" y="13837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lt2"/>
          </a:solidFill>
          <a:ln>
            <a:noFill/>
          </a:ln>
          <a:effectLst>
            <a:outerShdw blurRad="157163"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4" name="Shape 7144"/>
        <p:cNvGrpSpPr/>
        <p:nvPr/>
      </p:nvGrpSpPr>
      <p:grpSpPr>
        <a:xfrm>
          <a:off x="0" y="0"/>
          <a:ext cx="0" cy="0"/>
          <a:chOff x="0" y="0"/>
          <a:chExt cx="0" cy="0"/>
        </a:xfrm>
      </p:grpSpPr>
      <p:sp>
        <p:nvSpPr>
          <p:cNvPr id="7145" name="Google Shape;7145;p248"/>
          <p:cNvSpPr txBox="1"/>
          <p:nvPr>
            <p:ph idx="1" type="subTitle"/>
          </p:nvPr>
        </p:nvSpPr>
        <p:spPr>
          <a:xfrm>
            <a:off x="2339950" y="1173750"/>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7146" name="Google Shape;7146;p248"/>
          <p:cNvSpPr txBox="1"/>
          <p:nvPr>
            <p:ph idx="5" type="subTitle"/>
          </p:nvPr>
        </p:nvSpPr>
        <p:spPr>
          <a:xfrm>
            <a:off x="2339950" y="2351688"/>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sp>
        <p:nvSpPr>
          <p:cNvPr id="7147" name="Google Shape;7147;p248"/>
          <p:cNvSpPr txBox="1"/>
          <p:nvPr>
            <p:ph idx="6" type="subTitle"/>
          </p:nvPr>
        </p:nvSpPr>
        <p:spPr>
          <a:xfrm>
            <a:off x="2339950" y="3529700"/>
            <a:ext cx="5759100" cy="4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7148" name="Google Shape;7148;p2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Models of AI</a:t>
            </a:r>
            <a:endParaRPr/>
          </a:p>
        </p:txBody>
      </p:sp>
      <p:sp>
        <p:nvSpPr>
          <p:cNvPr id="7149" name="Google Shape;7149;p248"/>
          <p:cNvSpPr txBox="1"/>
          <p:nvPr>
            <p:ph idx="2" type="subTitle"/>
          </p:nvPr>
        </p:nvSpPr>
        <p:spPr>
          <a:xfrm>
            <a:off x="2339950" y="1537875"/>
            <a:ext cx="57591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”Inputs and outputs” </a:t>
            </a:r>
            <a:r>
              <a:rPr lang="en"/>
              <a:t>- S</a:t>
            </a:r>
            <a:r>
              <a:rPr lang="en"/>
              <a:t>implest form of ML, consists of using labeled data sets to train algorithms to further classify data or predict outcomes accurately. </a:t>
            </a:r>
            <a:endParaRPr/>
          </a:p>
        </p:txBody>
      </p:sp>
      <p:sp>
        <p:nvSpPr>
          <p:cNvPr id="7150" name="Google Shape;7150;p248"/>
          <p:cNvSpPr txBox="1"/>
          <p:nvPr>
            <p:ph idx="3" type="subTitle"/>
          </p:nvPr>
        </p:nvSpPr>
        <p:spPr>
          <a:xfrm>
            <a:off x="2339950" y="2715888"/>
            <a:ext cx="57591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”Without human intervention” </a:t>
            </a:r>
            <a:r>
              <a:rPr lang="en"/>
              <a:t>- A</a:t>
            </a:r>
            <a:r>
              <a:rPr lang="en"/>
              <a:t>utomate data extraction from large, unlabeled and </a:t>
            </a:r>
            <a:r>
              <a:rPr lang="en"/>
              <a:t>unstructured</a:t>
            </a:r>
            <a:r>
              <a:rPr lang="en"/>
              <a:t> data sets to then make </a:t>
            </a:r>
            <a:r>
              <a:rPr lang="en"/>
              <a:t>their</a:t>
            </a:r>
            <a:r>
              <a:rPr lang="en"/>
              <a:t> own </a:t>
            </a:r>
            <a:r>
              <a:rPr lang="en"/>
              <a:t>predictions about what the data represents. </a:t>
            </a:r>
            <a:endParaRPr/>
          </a:p>
        </p:txBody>
      </p:sp>
      <p:sp>
        <p:nvSpPr>
          <p:cNvPr id="7151" name="Google Shape;7151;p248"/>
          <p:cNvSpPr txBox="1"/>
          <p:nvPr>
            <p:ph idx="4" type="subTitle"/>
          </p:nvPr>
        </p:nvSpPr>
        <p:spPr>
          <a:xfrm>
            <a:off x="2339950" y="3893900"/>
            <a:ext cx="57591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“Learn by doing”</a:t>
            </a:r>
            <a:r>
              <a:rPr lang="en"/>
              <a:t> - performs a task through trial and error until desired response. Once desired response is given, agent </a:t>
            </a:r>
            <a:r>
              <a:rPr lang="en"/>
              <a:t>receives</a:t>
            </a:r>
            <a:r>
              <a:rPr lang="en"/>
              <a:t> positive </a:t>
            </a:r>
            <a:r>
              <a:rPr lang="en"/>
              <a:t>reinforcement. If task is done poorly then would receive negative reinforcement. </a:t>
            </a:r>
            <a:endParaRPr/>
          </a:p>
        </p:txBody>
      </p:sp>
      <p:grpSp>
        <p:nvGrpSpPr>
          <p:cNvPr id="7152" name="Google Shape;7152;p248"/>
          <p:cNvGrpSpPr/>
          <p:nvPr/>
        </p:nvGrpSpPr>
        <p:grpSpPr>
          <a:xfrm>
            <a:off x="1711966" y="3580270"/>
            <a:ext cx="339359" cy="339253"/>
            <a:chOff x="5642475" y="1435075"/>
            <a:chExt cx="481975" cy="481825"/>
          </a:xfrm>
        </p:grpSpPr>
        <p:sp>
          <p:nvSpPr>
            <p:cNvPr id="7153" name="Google Shape;7153;p2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2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2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2"/>
            </a:solidFill>
            <a:ln>
              <a:noFill/>
            </a:ln>
            <a:effectLst>
              <a:outerShdw blurRad="128588" rotWithShape="0" algn="bl" dir="5400000" dist="571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56" name="Google Shape;7156;p248"/>
          <p:cNvSpPr txBox="1"/>
          <p:nvPr/>
        </p:nvSpPr>
        <p:spPr>
          <a:xfrm>
            <a:off x="6697800" y="4774200"/>
            <a:ext cx="24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 - Penguine</a:t>
            </a:r>
            <a:endParaRPr sz="1200">
              <a:solidFill>
                <a:schemeClr val="dk1"/>
              </a:solidFill>
              <a:latin typeface="Audiowide"/>
              <a:ea typeface="Audiowide"/>
              <a:cs typeface="Audiowide"/>
              <a:sym typeface="Audiowide"/>
            </a:endParaRPr>
          </a:p>
        </p:txBody>
      </p:sp>
      <p:grpSp>
        <p:nvGrpSpPr>
          <p:cNvPr id="7157" name="Google Shape;7157;p248"/>
          <p:cNvGrpSpPr/>
          <p:nvPr/>
        </p:nvGrpSpPr>
        <p:grpSpPr>
          <a:xfrm>
            <a:off x="1704491" y="2394848"/>
            <a:ext cx="354311" cy="354104"/>
            <a:chOff x="-49764975" y="3183375"/>
            <a:chExt cx="299300" cy="299125"/>
          </a:xfrm>
        </p:grpSpPr>
        <p:sp>
          <p:nvSpPr>
            <p:cNvPr id="7158" name="Google Shape;7158;p24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4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4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4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4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4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4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4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4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7" name="Google Shape;7167;p248"/>
          <p:cNvSpPr/>
          <p:nvPr/>
        </p:nvSpPr>
        <p:spPr>
          <a:xfrm>
            <a:off x="1723822" y="1208957"/>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a:effectLst>
            <a:outerShdw blurRad="1143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1" name="Shape 7171"/>
        <p:cNvGrpSpPr/>
        <p:nvPr/>
      </p:nvGrpSpPr>
      <p:grpSpPr>
        <a:xfrm>
          <a:off x="0" y="0"/>
          <a:ext cx="0" cy="0"/>
          <a:chOff x="0" y="0"/>
          <a:chExt cx="0" cy="0"/>
        </a:xfrm>
      </p:grpSpPr>
      <p:sp>
        <p:nvSpPr>
          <p:cNvPr id="7172" name="Google Shape;7172;p249"/>
          <p:cNvSpPr txBox="1"/>
          <p:nvPr>
            <p:ph type="title"/>
          </p:nvPr>
        </p:nvSpPr>
        <p:spPr>
          <a:xfrm>
            <a:off x="694600" y="398825"/>
            <a:ext cx="587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AI</a:t>
            </a:r>
            <a:endParaRPr/>
          </a:p>
        </p:txBody>
      </p:sp>
      <p:sp>
        <p:nvSpPr>
          <p:cNvPr id="7173" name="Google Shape;7173;p249"/>
          <p:cNvSpPr txBox="1"/>
          <p:nvPr/>
        </p:nvSpPr>
        <p:spPr>
          <a:xfrm>
            <a:off x="49600" y="4760925"/>
            <a:ext cx="2406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Amanda Board</a:t>
            </a:r>
            <a:r>
              <a:rPr lang="en" sz="1200">
                <a:solidFill>
                  <a:schemeClr val="dk1"/>
                </a:solidFill>
                <a:latin typeface="Audiowide"/>
                <a:ea typeface="Audiowide"/>
                <a:cs typeface="Audiowide"/>
                <a:sym typeface="Audiowide"/>
              </a:rPr>
              <a:t> - Penguine</a:t>
            </a:r>
            <a:endParaRPr sz="1200">
              <a:solidFill>
                <a:schemeClr val="dk1"/>
              </a:solidFill>
              <a:latin typeface="Audiowide"/>
              <a:ea typeface="Audiowide"/>
              <a:cs typeface="Audiowide"/>
              <a:sym typeface="Audiowide"/>
            </a:endParaRPr>
          </a:p>
        </p:txBody>
      </p:sp>
      <p:pic>
        <p:nvPicPr>
          <p:cNvPr id="7174" name="Google Shape;7174;p249"/>
          <p:cNvPicPr preferRelativeResize="0"/>
          <p:nvPr/>
        </p:nvPicPr>
        <p:blipFill>
          <a:blip r:embed="rId3">
            <a:alphaModFix/>
          </a:blip>
          <a:stretch>
            <a:fillRect/>
          </a:stretch>
        </p:blipFill>
        <p:spPr>
          <a:xfrm>
            <a:off x="1033701" y="1047725"/>
            <a:ext cx="6698824" cy="3637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8" name="Shape 7178"/>
        <p:cNvGrpSpPr/>
        <p:nvPr/>
      </p:nvGrpSpPr>
      <p:grpSpPr>
        <a:xfrm>
          <a:off x="0" y="0"/>
          <a:ext cx="0" cy="0"/>
          <a:chOff x="0" y="0"/>
          <a:chExt cx="0" cy="0"/>
        </a:xfrm>
      </p:grpSpPr>
      <p:sp>
        <p:nvSpPr>
          <p:cNvPr id="7179" name="Google Shape;7179;p250"/>
          <p:cNvSpPr txBox="1"/>
          <p:nvPr>
            <p:ph type="title"/>
          </p:nvPr>
        </p:nvSpPr>
        <p:spPr>
          <a:xfrm>
            <a:off x="616350" y="437925"/>
            <a:ext cx="785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vs. Deep Learning</a:t>
            </a:r>
            <a:endParaRPr/>
          </a:p>
        </p:txBody>
      </p:sp>
      <p:sp>
        <p:nvSpPr>
          <p:cNvPr id="7180" name="Google Shape;7180;p250"/>
          <p:cNvSpPr txBox="1"/>
          <p:nvPr>
            <p:ph idx="3" type="subTitle"/>
          </p:nvPr>
        </p:nvSpPr>
        <p:spPr>
          <a:xfrm>
            <a:off x="843050" y="1646320"/>
            <a:ext cx="2750100" cy="1433100"/>
          </a:xfrm>
          <a:prstGeom prst="rect">
            <a:avLst/>
          </a:prstGeom>
        </p:spPr>
        <p:txBody>
          <a:bodyPr anchorCtr="0" anchor="t" bIns="91425" lIns="91425" spcFirstLastPara="1" rIns="91425" wrap="square" tIns="91425">
            <a:noAutofit/>
          </a:bodyPr>
          <a:lstStyle/>
          <a:p>
            <a:pPr indent="-304800" lvl="0" marL="457200" rtl="0" algn="ctr">
              <a:lnSpc>
                <a:spcPct val="150000"/>
              </a:lnSpc>
              <a:spcBef>
                <a:spcPts val="0"/>
              </a:spcBef>
              <a:spcAft>
                <a:spcPts val="0"/>
              </a:spcAft>
              <a:buSzPts val="1200"/>
              <a:buChar char="●"/>
            </a:pPr>
            <a:r>
              <a:rPr lang="en"/>
              <a:t>Umbrella Term </a:t>
            </a:r>
            <a:endParaRPr/>
          </a:p>
          <a:p>
            <a:pPr indent="-304800" lvl="0" marL="457200" rtl="0" algn="ctr">
              <a:lnSpc>
                <a:spcPct val="150000"/>
              </a:lnSpc>
              <a:spcBef>
                <a:spcPts val="0"/>
              </a:spcBef>
              <a:spcAft>
                <a:spcPts val="0"/>
              </a:spcAft>
              <a:buSzPts val="1200"/>
              <a:buChar char="●"/>
            </a:pPr>
            <a:r>
              <a:rPr lang="en"/>
              <a:t> Make Optimized Predictions</a:t>
            </a:r>
            <a:endParaRPr/>
          </a:p>
          <a:p>
            <a:pPr indent="-304800" lvl="0" marL="457200" rtl="0" algn="ctr">
              <a:lnSpc>
                <a:spcPct val="150000"/>
              </a:lnSpc>
              <a:spcBef>
                <a:spcPts val="0"/>
              </a:spcBef>
              <a:spcAft>
                <a:spcPts val="0"/>
              </a:spcAft>
              <a:buSzPts val="1200"/>
              <a:buChar char="●"/>
            </a:pPr>
            <a:r>
              <a:rPr lang="en"/>
              <a:t> Training Data</a:t>
            </a:r>
            <a:endParaRPr/>
          </a:p>
          <a:p>
            <a:pPr indent="-304800" lvl="0" marL="457200" rtl="0" algn="ctr">
              <a:lnSpc>
                <a:spcPct val="150000"/>
              </a:lnSpc>
              <a:spcBef>
                <a:spcPts val="0"/>
              </a:spcBef>
              <a:spcAft>
                <a:spcPts val="0"/>
              </a:spcAft>
              <a:buSzPts val="1200"/>
              <a:buChar char="●"/>
            </a:pPr>
            <a:r>
              <a:rPr lang="en"/>
              <a:t> </a:t>
            </a:r>
            <a:r>
              <a:rPr lang="en"/>
              <a:t>Reinforcement</a:t>
            </a:r>
            <a:r>
              <a:rPr lang="en"/>
              <a:t> training</a:t>
            </a:r>
            <a:endParaRPr/>
          </a:p>
          <a:p>
            <a:pPr indent="-304800" lvl="0" marL="457200" rtl="0" algn="ctr">
              <a:lnSpc>
                <a:spcPct val="150000"/>
              </a:lnSpc>
              <a:spcBef>
                <a:spcPts val="0"/>
              </a:spcBef>
              <a:spcAft>
                <a:spcPts val="0"/>
              </a:spcAft>
              <a:buSzPts val="1200"/>
              <a:buChar char="●"/>
            </a:pPr>
            <a:r>
              <a:rPr lang="en"/>
              <a:t>Supervised vs. Unsupervised</a:t>
            </a:r>
            <a:endParaRPr/>
          </a:p>
        </p:txBody>
      </p:sp>
      <p:sp>
        <p:nvSpPr>
          <p:cNvPr id="7181" name="Google Shape;7181;p250"/>
          <p:cNvSpPr txBox="1"/>
          <p:nvPr>
            <p:ph idx="1" type="subTitle"/>
          </p:nvPr>
        </p:nvSpPr>
        <p:spPr>
          <a:xfrm>
            <a:off x="843050" y="1303575"/>
            <a:ext cx="27501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7182" name="Google Shape;7182;p250"/>
          <p:cNvSpPr txBox="1"/>
          <p:nvPr>
            <p:ph idx="2" type="subTitle"/>
          </p:nvPr>
        </p:nvSpPr>
        <p:spPr>
          <a:xfrm>
            <a:off x="5059825" y="1261075"/>
            <a:ext cx="2750100" cy="3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Learning</a:t>
            </a:r>
            <a:endParaRPr/>
          </a:p>
        </p:txBody>
      </p:sp>
      <p:sp>
        <p:nvSpPr>
          <p:cNvPr id="7183" name="Google Shape;7183;p250"/>
          <p:cNvSpPr txBox="1"/>
          <p:nvPr>
            <p:ph idx="4" type="subTitle"/>
          </p:nvPr>
        </p:nvSpPr>
        <p:spPr>
          <a:xfrm>
            <a:off x="5059820" y="1568395"/>
            <a:ext cx="2750100" cy="1433100"/>
          </a:xfrm>
          <a:prstGeom prst="rect">
            <a:avLst/>
          </a:prstGeom>
        </p:spPr>
        <p:txBody>
          <a:bodyPr anchorCtr="0" anchor="t" bIns="91425" lIns="91425" spcFirstLastPara="1" rIns="91425" wrap="square" tIns="91425">
            <a:noAutofit/>
          </a:bodyPr>
          <a:lstStyle/>
          <a:p>
            <a:pPr indent="-304800" lvl="0" marL="457200" rtl="0" algn="ctr">
              <a:lnSpc>
                <a:spcPct val="150000"/>
              </a:lnSpc>
              <a:spcBef>
                <a:spcPts val="0"/>
              </a:spcBef>
              <a:spcAft>
                <a:spcPts val="0"/>
              </a:spcAft>
              <a:buSzPts val="1200"/>
              <a:buChar char="●"/>
            </a:pPr>
            <a:r>
              <a:rPr lang="en"/>
              <a:t>Subset of ML </a:t>
            </a:r>
            <a:endParaRPr/>
          </a:p>
          <a:p>
            <a:pPr indent="-304800" lvl="0" marL="457200" rtl="0" algn="ctr">
              <a:lnSpc>
                <a:spcPct val="150000"/>
              </a:lnSpc>
              <a:spcBef>
                <a:spcPts val="0"/>
              </a:spcBef>
              <a:spcAft>
                <a:spcPts val="0"/>
              </a:spcAft>
              <a:buSzPts val="1200"/>
              <a:buChar char="●"/>
            </a:pPr>
            <a:r>
              <a:rPr lang="en"/>
              <a:t> Large Data Sets</a:t>
            </a:r>
            <a:endParaRPr/>
          </a:p>
          <a:p>
            <a:pPr indent="-304800" lvl="0" marL="457200" rtl="0" algn="ctr">
              <a:lnSpc>
                <a:spcPct val="150000"/>
              </a:lnSpc>
              <a:spcBef>
                <a:spcPts val="0"/>
              </a:spcBef>
              <a:spcAft>
                <a:spcPts val="0"/>
              </a:spcAft>
              <a:buSzPts val="1200"/>
              <a:buChar char="●"/>
            </a:pPr>
            <a:r>
              <a:rPr lang="en"/>
              <a:t>Scaleable</a:t>
            </a:r>
            <a:endParaRPr/>
          </a:p>
          <a:p>
            <a:pPr indent="-304800" lvl="0" marL="457200" rtl="0" algn="ctr">
              <a:lnSpc>
                <a:spcPct val="150000"/>
              </a:lnSpc>
              <a:spcBef>
                <a:spcPts val="0"/>
              </a:spcBef>
              <a:spcAft>
                <a:spcPts val="0"/>
              </a:spcAft>
              <a:buSzPts val="1200"/>
              <a:buChar char="●"/>
            </a:pPr>
            <a:r>
              <a:rPr lang="en"/>
              <a:t>Neural Networks </a:t>
            </a:r>
            <a:endParaRPr/>
          </a:p>
          <a:p>
            <a:pPr indent="-304800" lvl="0" marL="457200" rtl="0" algn="ctr">
              <a:lnSpc>
                <a:spcPct val="150000"/>
              </a:lnSpc>
              <a:spcBef>
                <a:spcPts val="0"/>
              </a:spcBef>
              <a:spcAft>
                <a:spcPts val="0"/>
              </a:spcAft>
              <a:buSzPts val="1200"/>
              <a:buChar char="●"/>
            </a:pPr>
            <a:r>
              <a:rPr lang="en"/>
              <a:t>Black Box process</a:t>
            </a:r>
            <a:endParaRPr/>
          </a:p>
        </p:txBody>
      </p:sp>
      <p:sp>
        <p:nvSpPr>
          <p:cNvPr id="7184" name="Google Shape;7184;p250"/>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pic>
        <p:nvPicPr>
          <p:cNvPr id="7185" name="Google Shape;7185;p250"/>
          <p:cNvPicPr preferRelativeResize="0"/>
          <p:nvPr/>
        </p:nvPicPr>
        <p:blipFill>
          <a:blip r:embed="rId3">
            <a:alphaModFix/>
          </a:blip>
          <a:stretch>
            <a:fillRect/>
          </a:stretch>
        </p:blipFill>
        <p:spPr>
          <a:xfrm>
            <a:off x="5220650" y="3079420"/>
            <a:ext cx="2782712" cy="1837205"/>
          </a:xfrm>
          <a:prstGeom prst="rect">
            <a:avLst/>
          </a:prstGeom>
          <a:noFill/>
          <a:ln>
            <a:noFill/>
          </a:ln>
        </p:spPr>
      </p:pic>
      <p:pic>
        <p:nvPicPr>
          <p:cNvPr id="7186" name="Google Shape;7186;p250"/>
          <p:cNvPicPr preferRelativeResize="0"/>
          <p:nvPr/>
        </p:nvPicPr>
        <p:blipFill>
          <a:blip r:embed="rId4">
            <a:alphaModFix/>
          </a:blip>
          <a:stretch>
            <a:fillRect/>
          </a:stretch>
        </p:blipFill>
        <p:spPr>
          <a:xfrm>
            <a:off x="1449050" y="3118383"/>
            <a:ext cx="1759280" cy="17592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0" name="Shape 7190"/>
        <p:cNvGrpSpPr/>
        <p:nvPr/>
      </p:nvGrpSpPr>
      <p:grpSpPr>
        <a:xfrm>
          <a:off x="0" y="0"/>
          <a:ext cx="0" cy="0"/>
          <a:chOff x="0" y="0"/>
          <a:chExt cx="0" cy="0"/>
        </a:xfrm>
      </p:grpSpPr>
      <p:sp>
        <p:nvSpPr>
          <p:cNvPr id="7191" name="Google Shape;7191;p251"/>
          <p:cNvSpPr txBox="1"/>
          <p:nvPr>
            <p:ph type="title"/>
          </p:nvPr>
        </p:nvSpPr>
        <p:spPr>
          <a:xfrm>
            <a:off x="720000" y="218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Diagram</a:t>
            </a:r>
            <a:endParaRPr/>
          </a:p>
        </p:txBody>
      </p:sp>
      <p:sp>
        <p:nvSpPr>
          <p:cNvPr id="7192" name="Google Shape;7192;p251"/>
          <p:cNvSpPr txBox="1"/>
          <p:nvPr/>
        </p:nvSpPr>
        <p:spPr>
          <a:xfrm>
            <a:off x="49600" y="4760925"/>
            <a:ext cx="2295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udiowide"/>
                <a:ea typeface="Audiowide"/>
                <a:cs typeface="Audiowide"/>
                <a:sym typeface="Audiowide"/>
              </a:rPr>
              <a:t>Noah Gerlach - MILCC’N</a:t>
            </a:r>
            <a:endParaRPr sz="1200">
              <a:solidFill>
                <a:schemeClr val="dk1"/>
              </a:solidFill>
              <a:latin typeface="Audiowide"/>
              <a:ea typeface="Audiowide"/>
              <a:cs typeface="Audiowide"/>
              <a:sym typeface="Audiowide"/>
            </a:endParaRPr>
          </a:p>
        </p:txBody>
      </p:sp>
      <p:pic>
        <p:nvPicPr>
          <p:cNvPr id="7193" name="Google Shape;7193;p251"/>
          <p:cNvPicPr preferRelativeResize="0"/>
          <p:nvPr/>
        </p:nvPicPr>
        <p:blipFill>
          <a:blip r:embed="rId3">
            <a:alphaModFix/>
          </a:blip>
          <a:stretch>
            <a:fillRect/>
          </a:stretch>
        </p:blipFill>
        <p:spPr>
          <a:xfrm>
            <a:off x="2284288" y="960713"/>
            <a:ext cx="4575418" cy="366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rcade Fantasy Aesthetic Agency by Slidesgo">
  <a:themeElements>
    <a:clrScheme name="Simple Light">
      <a:dk1>
        <a:srgbClr val="FFFFFF"/>
      </a:dk1>
      <a:lt1>
        <a:srgbClr val="000000"/>
      </a:lt1>
      <a:dk2>
        <a:srgbClr val="00D987"/>
      </a:dk2>
      <a:lt2>
        <a:srgbClr val="44F6A5"/>
      </a:lt2>
      <a:accent1>
        <a:srgbClr val="BBFFE4"/>
      </a:accent1>
      <a:accent2>
        <a:srgbClr val="11E2D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